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2" r:id="rId1"/>
    <p:sldMasterId id="2147483683" r:id="rId2"/>
  </p:sldMasterIdLst>
  <p:notesMasterIdLst>
    <p:notesMasterId r:id="rId23"/>
  </p:notesMasterIdLst>
  <p:sldIdLst>
    <p:sldId id="267" r:id="rId3"/>
    <p:sldId id="580" r:id="rId4"/>
    <p:sldId id="572" r:id="rId5"/>
    <p:sldId id="573" r:id="rId6"/>
    <p:sldId id="347" r:id="rId7"/>
    <p:sldId id="256" r:id="rId8"/>
    <p:sldId id="593" r:id="rId9"/>
    <p:sldId id="484" r:id="rId10"/>
    <p:sldId id="582" r:id="rId11"/>
    <p:sldId id="581" r:id="rId12"/>
    <p:sldId id="592" r:id="rId13"/>
    <p:sldId id="583" r:id="rId14"/>
    <p:sldId id="584" r:id="rId15"/>
    <p:sldId id="585" r:id="rId16"/>
    <p:sldId id="594" r:id="rId17"/>
    <p:sldId id="264" r:id="rId18"/>
    <p:sldId id="590" r:id="rId19"/>
    <p:sldId id="589" r:id="rId20"/>
    <p:sldId id="579" r:id="rId21"/>
    <p:sldId id="595" r:id="rId22"/>
  </p:sldIdLst>
  <p:sldSz cx="12192000" cy="6858000"/>
  <p:notesSz cx="6858000" cy="9926638"/>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4A7E"/>
    <a:srgbClr val="C1D9EB"/>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88F25A9-BD50-4E8E-A4EE-EF2C72A16E25}">
  <a:tblStyle styleId="{988F25A9-BD50-4E8E-A4EE-EF2C72A16E25}" styleName="Table_0">
    <a:wholeTbl>
      <a:tcTxStyle b="off" i="off">
        <a:font>
          <a:latin typeface="Tw Cen MT"/>
          <a:ea typeface="Tw Cen MT"/>
          <a:cs typeface="Tw Cen MT"/>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FF6E8"/>
          </a:solidFill>
        </a:fill>
      </a:tcStyle>
    </a:wholeTbl>
    <a:band1H>
      <a:tcTxStyle/>
      <a:tcStyle>
        <a:tcBdr/>
        <a:fill>
          <a:solidFill>
            <a:srgbClr val="DDEDCE"/>
          </a:solidFill>
        </a:fill>
      </a:tcStyle>
    </a:band1H>
    <a:band2H>
      <a:tcTxStyle/>
      <a:tcStyle>
        <a:tcBdr/>
      </a:tcStyle>
    </a:band2H>
    <a:band1V>
      <a:tcTxStyle/>
      <a:tcStyle>
        <a:tcBdr/>
        <a:fill>
          <a:solidFill>
            <a:srgbClr val="DDEDCE"/>
          </a:solidFill>
        </a:fill>
      </a:tcStyle>
    </a:band1V>
    <a:band2V>
      <a:tcTxStyle/>
      <a:tcStyle>
        <a:tcBdr/>
      </a:tcStyle>
    </a:band2V>
    <a:lastCol>
      <a:tcTxStyle b="on" i="off">
        <a:font>
          <a:latin typeface="Tw Cen MT"/>
          <a:ea typeface="Tw Cen MT"/>
          <a:cs typeface="Tw Cen MT"/>
        </a:font>
        <a:schemeClr val="lt1"/>
      </a:tcTxStyle>
      <a:tcStyle>
        <a:tcBdr/>
        <a:fill>
          <a:solidFill>
            <a:schemeClr val="accent1"/>
          </a:solidFill>
        </a:fill>
      </a:tcStyle>
    </a:lastCol>
    <a:firstCol>
      <a:tcTxStyle b="on" i="off">
        <a:font>
          <a:latin typeface="Tw Cen MT"/>
          <a:ea typeface="Tw Cen MT"/>
          <a:cs typeface="Tw Cen MT"/>
        </a:font>
        <a:schemeClr val="lt1"/>
      </a:tcTxStyle>
      <a:tcStyle>
        <a:tcBdr/>
        <a:fill>
          <a:solidFill>
            <a:schemeClr val="accent1"/>
          </a:solidFill>
        </a:fill>
      </a:tcStyle>
    </a:firstCol>
    <a:lastRow>
      <a:tcTxStyle b="on" i="off">
        <a:font>
          <a:latin typeface="Tw Cen MT"/>
          <a:ea typeface="Tw Cen MT"/>
          <a:cs typeface="Tw Cen MT"/>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Tw Cen MT"/>
          <a:ea typeface="Tw Cen MT"/>
          <a:cs typeface="Tw Cen MT"/>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988" autoAdjust="0"/>
    <p:restoredTop sz="94660"/>
  </p:normalViewPr>
  <p:slideViewPr>
    <p:cSldViewPr snapToGrid="0">
      <p:cViewPr varScale="1">
        <p:scale>
          <a:sx n="69" d="100"/>
          <a:sy n="69" d="100"/>
        </p:scale>
        <p:origin x="94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776509-BCAC-46E3-8722-C1E1A893CD01}"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s-ES"/>
        </a:p>
      </dgm:t>
    </dgm:pt>
    <dgm:pt modelId="{83282FB2-7743-4529-B0E4-1758E1790E79}">
      <dgm:prSet phldrT="[Texto]"/>
      <dgm:spPr/>
      <dgm:t>
        <a:bodyPr/>
        <a:lstStyle/>
        <a:p>
          <a:pPr algn="ctr"/>
          <a:r>
            <a:rPr lang="es-ES" b="1" dirty="0">
              <a:solidFill>
                <a:srgbClr val="092A48"/>
              </a:solidFill>
            </a:rPr>
            <a:t>BIRTH</a:t>
          </a:r>
        </a:p>
      </dgm:t>
    </dgm:pt>
    <dgm:pt modelId="{243650C8-F621-45ED-B33B-571092F68AD2}" type="parTrans" cxnId="{EE38A8E8-B6C4-47F7-B0C4-7C737684D426}">
      <dgm:prSet/>
      <dgm:spPr/>
      <dgm:t>
        <a:bodyPr/>
        <a:lstStyle/>
        <a:p>
          <a:endParaRPr lang="es-ES"/>
        </a:p>
      </dgm:t>
    </dgm:pt>
    <dgm:pt modelId="{B07FF033-9218-4BAB-BB28-2E32C66481A6}" type="sibTrans" cxnId="{EE38A8E8-B6C4-47F7-B0C4-7C737684D426}">
      <dgm:prSet/>
      <dgm:spPr/>
      <dgm:t>
        <a:bodyPr/>
        <a:lstStyle/>
        <a:p>
          <a:endParaRPr lang="es-ES"/>
        </a:p>
      </dgm:t>
    </dgm:pt>
    <dgm:pt modelId="{E632B327-5D05-476C-8709-A6C60D0E1A39}">
      <dgm:prSet phldrT="[Texto]"/>
      <dgm:spPr/>
      <dgm:t>
        <a:bodyPr/>
        <a:lstStyle/>
        <a:p>
          <a:pPr algn="ctr"/>
          <a:r>
            <a:rPr lang="es-ES" b="1" dirty="0">
              <a:solidFill>
                <a:srgbClr val="092A48"/>
              </a:solidFill>
            </a:rPr>
            <a:t>NATIONAL AWARDED</a:t>
          </a:r>
        </a:p>
      </dgm:t>
    </dgm:pt>
    <dgm:pt modelId="{02005F1D-EB47-406B-A779-91362E7BC2C9}" type="parTrans" cxnId="{9608F052-F178-4DB8-B009-F0E94B1899E7}">
      <dgm:prSet/>
      <dgm:spPr/>
      <dgm:t>
        <a:bodyPr/>
        <a:lstStyle/>
        <a:p>
          <a:endParaRPr lang="es-ES"/>
        </a:p>
      </dgm:t>
    </dgm:pt>
    <dgm:pt modelId="{3AF7309E-2453-4C59-80B3-4BB7DDADCAC4}" type="sibTrans" cxnId="{9608F052-F178-4DB8-B009-F0E94B1899E7}">
      <dgm:prSet/>
      <dgm:spPr/>
      <dgm:t>
        <a:bodyPr/>
        <a:lstStyle/>
        <a:p>
          <a:endParaRPr lang="es-ES"/>
        </a:p>
      </dgm:t>
    </dgm:pt>
    <dgm:pt modelId="{D235F83E-BE6E-4D29-A931-B218D052E4C2}">
      <dgm:prSet phldrT="[Texto]"/>
      <dgm:spPr/>
      <dgm:t>
        <a:bodyPr/>
        <a:lstStyle/>
        <a:p>
          <a:pPr algn="ctr"/>
          <a:r>
            <a:rPr lang="es-ES" b="1" dirty="0">
              <a:solidFill>
                <a:srgbClr val="092A48"/>
              </a:solidFill>
            </a:rPr>
            <a:t>BEST COLLABORATIVE PROJECT IN SPAIN</a:t>
          </a:r>
        </a:p>
      </dgm:t>
    </dgm:pt>
    <dgm:pt modelId="{265D444F-D9DC-4609-83AF-E431CEF8EF70}" type="parTrans" cxnId="{59CFFB04-DBD5-4677-98D3-66924B748C22}">
      <dgm:prSet/>
      <dgm:spPr/>
      <dgm:t>
        <a:bodyPr/>
        <a:lstStyle/>
        <a:p>
          <a:endParaRPr lang="es-ES"/>
        </a:p>
      </dgm:t>
    </dgm:pt>
    <dgm:pt modelId="{E17B5A74-3FF5-46C9-8A10-BDAFE1FB14D7}" type="sibTrans" cxnId="{59CFFB04-DBD5-4677-98D3-66924B748C22}">
      <dgm:prSet/>
      <dgm:spPr/>
      <dgm:t>
        <a:bodyPr/>
        <a:lstStyle/>
        <a:p>
          <a:endParaRPr lang="es-ES"/>
        </a:p>
      </dgm:t>
    </dgm:pt>
    <dgm:pt modelId="{04A976CD-37C8-4248-98F0-1EC030ED2751}">
      <dgm:prSet phldrT="[Texto]"/>
      <dgm:spPr/>
      <dgm:t>
        <a:bodyPr/>
        <a:lstStyle/>
        <a:p>
          <a:pPr algn="ctr"/>
          <a:r>
            <a:rPr lang="es-ES" b="1" dirty="0">
              <a:solidFill>
                <a:srgbClr val="092A48"/>
              </a:solidFill>
            </a:rPr>
            <a:t>BRONZE LABEL</a:t>
          </a:r>
        </a:p>
      </dgm:t>
    </dgm:pt>
    <dgm:pt modelId="{245889C9-B356-422C-A803-D1DF23DA2BB5}" type="parTrans" cxnId="{1108D922-0AEE-4204-871F-CA75F436AF3A}">
      <dgm:prSet/>
      <dgm:spPr/>
      <dgm:t>
        <a:bodyPr/>
        <a:lstStyle/>
        <a:p>
          <a:endParaRPr lang="es-ES"/>
        </a:p>
      </dgm:t>
    </dgm:pt>
    <dgm:pt modelId="{42E6B9F5-9E8E-4F4E-832F-4B7B9BF545A3}" type="sibTrans" cxnId="{1108D922-0AEE-4204-871F-CA75F436AF3A}">
      <dgm:prSet/>
      <dgm:spPr/>
      <dgm:t>
        <a:bodyPr/>
        <a:lstStyle/>
        <a:p>
          <a:endParaRPr lang="es-ES"/>
        </a:p>
      </dgm:t>
    </dgm:pt>
    <dgm:pt modelId="{543A7185-EDFC-4DB4-B8A7-65D32541834E}">
      <dgm:prSet phldrT="[Texto]"/>
      <dgm:spPr/>
      <dgm:t>
        <a:bodyPr/>
        <a:lstStyle/>
        <a:p>
          <a:pPr algn="ctr"/>
          <a:r>
            <a:rPr lang="es-ES" b="1" dirty="0">
              <a:solidFill>
                <a:srgbClr val="092A48"/>
              </a:solidFill>
            </a:rPr>
            <a:t>HORIZON 2020</a:t>
          </a:r>
        </a:p>
      </dgm:t>
    </dgm:pt>
    <dgm:pt modelId="{4E727758-329A-492A-9A75-9B136652F46A}" type="parTrans" cxnId="{1EEB7AAE-C12A-4D71-A69C-8128EAD00E48}">
      <dgm:prSet/>
      <dgm:spPr/>
      <dgm:t>
        <a:bodyPr/>
        <a:lstStyle/>
        <a:p>
          <a:endParaRPr lang="es-ES"/>
        </a:p>
      </dgm:t>
    </dgm:pt>
    <dgm:pt modelId="{BC544A4F-F978-42DB-B340-6470A9AC0D74}" type="sibTrans" cxnId="{1EEB7AAE-C12A-4D71-A69C-8128EAD00E48}">
      <dgm:prSet/>
      <dgm:spPr/>
      <dgm:t>
        <a:bodyPr/>
        <a:lstStyle/>
        <a:p>
          <a:endParaRPr lang="es-ES"/>
        </a:p>
      </dgm:t>
    </dgm:pt>
    <dgm:pt modelId="{A356FB67-D057-441B-A633-39F38A4F6669}">
      <dgm:prSet custT="1"/>
      <dgm:spPr/>
      <dgm:t>
        <a:bodyPr/>
        <a:lstStyle/>
        <a:p>
          <a:pPr algn="ctr"/>
          <a:r>
            <a:rPr lang="es-ES" sz="1300" b="1" kern="1200" dirty="0">
              <a:solidFill>
                <a:srgbClr val="092A48"/>
              </a:solidFill>
              <a:latin typeface="Calibri"/>
              <a:ea typeface="+mn-ea"/>
              <a:cs typeface="+mn-cs"/>
            </a:rPr>
            <a:t>WORLD CASE STUDY</a:t>
          </a:r>
        </a:p>
        <a:p>
          <a:pPr algn="ctr"/>
          <a:endParaRPr lang="es-ES" sz="1300" b="1" kern="1200" dirty="0">
            <a:solidFill>
              <a:srgbClr val="092A48"/>
            </a:solidFill>
            <a:latin typeface="Calibri"/>
            <a:ea typeface="+mn-ea"/>
            <a:cs typeface="+mn-cs"/>
          </a:endParaRPr>
        </a:p>
        <a:p>
          <a:pPr algn="ctr"/>
          <a:r>
            <a:rPr lang="es-ES" sz="1300" b="1" kern="1200" dirty="0">
              <a:solidFill>
                <a:srgbClr val="092A48"/>
              </a:solidFill>
              <a:latin typeface="Calibri"/>
              <a:ea typeface="+mn-ea"/>
              <a:cs typeface="+mn-cs"/>
            </a:rPr>
            <a:t>NUEVO PLAN ESTRATÉGICO</a:t>
          </a:r>
        </a:p>
      </dgm:t>
    </dgm:pt>
    <dgm:pt modelId="{E98FBFFB-6532-4E88-B99D-725E1D66C90B}" type="parTrans" cxnId="{2B1A74B5-9742-4F8F-9313-53A60DA966F3}">
      <dgm:prSet/>
      <dgm:spPr/>
      <dgm:t>
        <a:bodyPr/>
        <a:lstStyle/>
        <a:p>
          <a:endParaRPr lang="es-ES"/>
        </a:p>
      </dgm:t>
    </dgm:pt>
    <dgm:pt modelId="{D7D3AD89-DD19-4B88-B046-73AAD8183BEA}" type="sibTrans" cxnId="{2B1A74B5-9742-4F8F-9313-53A60DA966F3}">
      <dgm:prSet/>
      <dgm:spPr/>
      <dgm:t>
        <a:bodyPr/>
        <a:lstStyle/>
        <a:p>
          <a:endParaRPr lang="es-ES"/>
        </a:p>
      </dgm:t>
    </dgm:pt>
    <dgm:pt modelId="{A4B1C753-90E6-49DF-9331-42E4C5897C1A}" type="pres">
      <dgm:prSet presAssocID="{45776509-BCAC-46E3-8722-C1E1A893CD01}" presName="rootnode" presStyleCnt="0">
        <dgm:presLayoutVars>
          <dgm:chMax/>
          <dgm:chPref/>
          <dgm:dir/>
          <dgm:animLvl val="lvl"/>
        </dgm:presLayoutVars>
      </dgm:prSet>
      <dgm:spPr/>
      <dgm:t>
        <a:bodyPr/>
        <a:lstStyle/>
        <a:p>
          <a:endParaRPr lang="es-ES"/>
        </a:p>
      </dgm:t>
    </dgm:pt>
    <dgm:pt modelId="{8B7A24FE-A09A-406C-8FDD-035372D9C8E2}" type="pres">
      <dgm:prSet presAssocID="{83282FB2-7743-4529-B0E4-1758E1790E79}" presName="composite" presStyleCnt="0"/>
      <dgm:spPr/>
    </dgm:pt>
    <dgm:pt modelId="{A74B0964-805A-4E60-8AB6-65BF89368580}" type="pres">
      <dgm:prSet presAssocID="{83282FB2-7743-4529-B0E4-1758E1790E79}" presName="LShape" presStyleLbl="alignNode1" presStyleIdx="0" presStyleCnt="11"/>
      <dgm:spPr/>
    </dgm:pt>
    <dgm:pt modelId="{B24376D0-9BDD-44F4-B8BA-67AAC3780129}" type="pres">
      <dgm:prSet presAssocID="{83282FB2-7743-4529-B0E4-1758E1790E79}" presName="ParentText" presStyleLbl="revTx" presStyleIdx="0" presStyleCnt="6" custScaleY="41399" custLinFactNeighborX="1455" custLinFactNeighborY="-14930">
        <dgm:presLayoutVars>
          <dgm:chMax val="0"/>
          <dgm:chPref val="0"/>
          <dgm:bulletEnabled val="1"/>
        </dgm:presLayoutVars>
      </dgm:prSet>
      <dgm:spPr/>
      <dgm:t>
        <a:bodyPr/>
        <a:lstStyle/>
        <a:p>
          <a:endParaRPr lang="es-ES"/>
        </a:p>
      </dgm:t>
    </dgm:pt>
    <dgm:pt modelId="{6FC127D9-FF57-47BD-B2C3-48EA3854FCD4}" type="pres">
      <dgm:prSet presAssocID="{83282FB2-7743-4529-B0E4-1758E1790E79}" presName="Triangle" presStyleLbl="alignNode1" presStyleIdx="1" presStyleCnt="11"/>
      <dgm:spPr/>
    </dgm:pt>
    <dgm:pt modelId="{54470E71-2531-449A-A728-EFDEC0B9C9D8}" type="pres">
      <dgm:prSet presAssocID="{B07FF033-9218-4BAB-BB28-2E32C66481A6}" presName="sibTrans" presStyleCnt="0"/>
      <dgm:spPr/>
    </dgm:pt>
    <dgm:pt modelId="{F99C6EC3-F262-406B-8804-01D344B1AF17}" type="pres">
      <dgm:prSet presAssocID="{B07FF033-9218-4BAB-BB28-2E32C66481A6}" presName="space" presStyleCnt="0"/>
      <dgm:spPr/>
    </dgm:pt>
    <dgm:pt modelId="{851083DE-2F7E-43FD-847B-D5499363F2E3}" type="pres">
      <dgm:prSet presAssocID="{E632B327-5D05-476C-8709-A6C60D0E1A39}" presName="composite" presStyleCnt="0"/>
      <dgm:spPr/>
    </dgm:pt>
    <dgm:pt modelId="{89B13575-A40D-4837-92D3-9B6991A7CC25}" type="pres">
      <dgm:prSet presAssocID="{E632B327-5D05-476C-8709-A6C60D0E1A39}" presName="LShape" presStyleLbl="alignNode1" presStyleIdx="2" presStyleCnt="11"/>
      <dgm:spPr/>
    </dgm:pt>
    <dgm:pt modelId="{D414EB81-702D-41B7-A415-E97AE925F2B0}" type="pres">
      <dgm:prSet presAssocID="{E632B327-5D05-476C-8709-A6C60D0E1A39}" presName="ParentText" presStyleLbl="revTx" presStyleIdx="1" presStyleCnt="6" custScaleY="52461" custLinFactNeighborY="-16589">
        <dgm:presLayoutVars>
          <dgm:chMax val="0"/>
          <dgm:chPref val="0"/>
          <dgm:bulletEnabled val="1"/>
        </dgm:presLayoutVars>
      </dgm:prSet>
      <dgm:spPr/>
      <dgm:t>
        <a:bodyPr/>
        <a:lstStyle/>
        <a:p>
          <a:endParaRPr lang="es-ES"/>
        </a:p>
      </dgm:t>
    </dgm:pt>
    <dgm:pt modelId="{D30ED76A-92E4-4B51-A80A-045FD159A56D}" type="pres">
      <dgm:prSet presAssocID="{E632B327-5D05-476C-8709-A6C60D0E1A39}" presName="Triangle" presStyleLbl="alignNode1" presStyleIdx="3" presStyleCnt="11"/>
      <dgm:spPr/>
    </dgm:pt>
    <dgm:pt modelId="{2A6558BA-7300-4353-8CD0-BD52FDB45A14}" type="pres">
      <dgm:prSet presAssocID="{3AF7309E-2453-4C59-80B3-4BB7DDADCAC4}" presName="sibTrans" presStyleCnt="0"/>
      <dgm:spPr/>
    </dgm:pt>
    <dgm:pt modelId="{DEE650BD-554F-43C6-B512-F5D72E5C980D}" type="pres">
      <dgm:prSet presAssocID="{3AF7309E-2453-4C59-80B3-4BB7DDADCAC4}" presName="space" presStyleCnt="0"/>
      <dgm:spPr/>
    </dgm:pt>
    <dgm:pt modelId="{3DE1C552-9FFF-4F7F-B379-7094900DF23D}" type="pres">
      <dgm:prSet presAssocID="{D235F83E-BE6E-4D29-A931-B218D052E4C2}" presName="composite" presStyleCnt="0"/>
      <dgm:spPr/>
    </dgm:pt>
    <dgm:pt modelId="{BCC5F938-CFD8-4525-A3B5-85B505E44D3A}" type="pres">
      <dgm:prSet presAssocID="{D235F83E-BE6E-4D29-A931-B218D052E4C2}" presName="LShape" presStyleLbl="alignNode1" presStyleIdx="4" presStyleCnt="11"/>
      <dgm:spPr/>
    </dgm:pt>
    <dgm:pt modelId="{5F59DC84-9FE3-4E55-9DF9-92FCCD6473B6}" type="pres">
      <dgm:prSet presAssocID="{D235F83E-BE6E-4D29-A931-B218D052E4C2}" presName="ParentText" presStyleLbl="revTx" presStyleIdx="2" presStyleCnt="6" custScaleY="59100" custLinFactNeighborX="-976" custLinFactNeighborY="-14377">
        <dgm:presLayoutVars>
          <dgm:chMax val="0"/>
          <dgm:chPref val="0"/>
          <dgm:bulletEnabled val="1"/>
        </dgm:presLayoutVars>
      </dgm:prSet>
      <dgm:spPr/>
      <dgm:t>
        <a:bodyPr/>
        <a:lstStyle/>
        <a:p>
          <a:endParaRPr lang="es-ES"/>
        </a:p>
      </dgm:t>
    </dgm:pt>
    <dgm:pt modelId="{2E9AB1D8-5516-4590-9BC3-2ED75BD42BC3}" type="pres">
      <dgm:prSet presAssocID="{D235F83E-BE6E-4D29-A931-B218D052E4C2}" presName="Triangle" presStyleLbl="alignNode1" presStyleIdx="5" presStyleCnt="11"/>
      <dgm:spPr/>
    </dgm:pt>
    <dgm:pt modelId="{7ED872A4-9CBB-4EF8-A4DA-FB912BBBBBB2}" type="pres">
      <dgm:prSet presAssocID="{E17B5A74-3FF5-46C9-8A10-BDAFE1FB14D7}" presName="sibTrans" presStyleCnt="0"/>
      <dgm:spPr/>
    </dgm:pt>
    <dgm:pt modelId="{8C32B487-B375-427B-8B90-D4318FD0E92F}" type="pres">
      <dgm:prSet presAssocID="{E17B5A74-3FF5-46C9-8A10-BDAFE1FB14D7}" presName="space" presStyleCnt="0"/>
      <dgm:spPr/>
    </dgm:pt>
    <dgm:pt modelId="{0BBA3E0E-3D0E-4692-ADB2-86840E5ABE80}" type="pres">
      <dgm:prSet presAssocID="{04A976CD-37C8-4248-98F0-1EC030ED2751}" presName="composite" presStyleCnt="0"/>
      <dgm:spPr/>
    </dgm:pt>
    <dgm:pt modelId="{F7FD29AE-6971-4BAA-8965-AF3C9FFA811E}" type="pres">
      <dgm:prSet presAssocID="{04A976CD-37C8-4248-98F0-1EC030ED2751}" presName="LShape" presStyleLbl="alignNode1" presStyleIdx="6" presStyleCnt="11"/>
      <dgm:spPr/>
    </dgm:pt>
    <dgm:pt modelId="{350F51B9-8EC4-4300-BC8C-348065680B52}" type="pres">
      <dgm:prSet presAssocID="{04A976CD-37C8-4248-98F0-1EC030ED2751}" presName="ParentText" presStyleLbl="revTx" presStyleIdx="3" presStyleCnt="6" custScaleY="59100" custLinFactNeighborX="-5" custLinFactNeighborY="-9400">
        <dgm:presLayoutVars>
          <dgm:chMax val="0"/>
          <dgm:chPref val="0"/>
          <dgm:bulletEnabled val="1"/>
        </dgm:presLayoutVars>
      </dgm:prSet>
      <dgm:spPr/>
      <dgm:t>
        <a:bodyPr/>
        <a:lstStyle/>
        <a:p>
          <a:endParaRPr lang="es-ES"/>
        </a:p>
      </dgm:t>
    </dgm:pt>
    <dgm:pt modelId="{3462295F-5A49-40AF-9835-45C2246BD10F}" type="pres">
      <dgm:prSet presAssocID="{04A976CD-37C8-4248-98F0-1EC030ED2751}" presName="Triangle" presStyleLbl="alignNode1" presStyleIdx="7" presStyleCnt="11"/>
      <dgm:spPr/>
    </dgm:pt>
    <dgm:pt modelId="{429EE65E-23CB-45C2-9AA4-DA79CBB59CFF}" type="pres">
      <dgm:prSet presAssocID="{42E6B9F5-9E8E-4F4E-832F-4B7B9BF545A3}" presName="sibTrans" presStyleCnt="0"/>
      <dgm:spPr/>
    </dgm:pt>
    <dgm:pt modelId="{6FB55E4D-33F8-4D05-913A-968A0BA41E53}" type="pres">
      <dgm:prSet presAssocID="{42E6B9F5-9E8E-4F4E-832F-4B7B9BF545A3}" presName="space" presStyleCnt="0"/>
      <dgm:spPr/>
    </dgm:pt>
    <dgm:pt modelId="{060FE54F-6555-4BCA-97CC-2722E6421231}" type="pres">
      <dgm:prSet presAssocID="{543A7185-EDFC-4DB4-B8A7-65D32541834E}" presName="composite" presStyleCnt="0"/>
      <dgm:spPr/>
    </dgm:pt>
    <dgm:pt modelId="{080EDF8C-0E60-49A8-A2E1-7BB2B5EC8FE8}" type="pres">
      <dgm:prSet presAssocID="{543A7185-EDFC-4DB4-B8A7-65D32541834E}" presName="LShape" presStyleLbl="alignNode1" presStyleIdx="8" presStyleCnt="11" custLinFactNeighborY="-1301"/>
      <dgm:spPr/>
    </dgm:pt>
    <dgm:pt modelId="{05EBF33C-22CD-4172-BC42-49CD9F8B07A6}" type="pres">
      <dgm:prSet presAssocID="{543A7185-EDFC-4DB4-B8A7-65D32541834E}" presName="ParentText" presStyleLbl="revTx" presStyleIdx="4" presStyleCnt="6" custScaleY="56890" custLinFactNeighborX="-1639" custLinFactNeighborY="-14601">
        <dgm:presLayoutVars>
          <dgm:chMax val="0"/>
          <dgm:chPref val="0"/>
          <dgm:bulletEnabled val="1"/>
        </dgm:presLayoutVars>
      </dgm:prSet>
      <dgm:spPr/>
      <dgm:t>
        <a:bodyPr/>
        <a:lstStyle/>
        <a:p>
          <a:endParaRPr lang="es-ES"/>
        </a:p>
      </dgm:t>
    </dgm:pt>
    <dgm:pt modelId="{E32DE74D-BAAC-4360-9434-ACBC4D161622}" type="pres">
      <dgm:prSet presAssocID="{543A7185-EDFC-4DB4-B8A7-65D32541834E}" presName="Triangle" presStyleLbl="alignNode1" presStyleIdx="9" presStyleCnt="11"/>
      <dgm:spPr/>
    </dgm:pt>
    <dgm:pt modelId="{F88B15F7-3AE2-4330-8A33-A8309C1EB9ED}" type="pres">
      <dgm:prSet presAssocID="{BC544A4F-F978-42DB-B340-6470A9AC0D74}" presName="sibTrans" presStyleCnt="0"/>
      <dgm:spPr/>
    </dgm:pt>
    <dgm:pt modelId="{78323B0A-E167-445A-BA7A-42DD61C565F9}" type="pres">
      <dgm:prSet presAssocID="{BC544A4F-F978-42DB-B340-6470A9AC0D74}" presName="space" presStyleCnt="0"/>
      <dgm:spPr/>
    </dgm:pt>
    <dgm:pt modelId="{8A7C0C0B-7EF4-4DD8-B82B-52AEA3DE5A80}" type="pres">
      <dgm:prSet presAssocID="{A356FB67-D057-441B-A633-39F38A4F6669}" presName="composite" presStyleCnt="0"/>
      <dgm:spPr/>
    </dgm:pt>
    <dgm:pt modelId="{63580A95-2E4B-4DE5-9C54-6046E6464D54}" type="pres">
      <dgm:prSet presAssocID="{A356FB67-D057-441B-A633-39F38A4F6669}" presName="LShape" presStyleLbl="alignNode1" presStyleIdx="10" presStyleCnt="11"/>
      <dgm:spPr/>
    </dgm:pt>
    <dgm:pt modelId="{C0ECF1F0-E0F3-482D-854E-019135EE17EC}" type="pres">
      <dgm:prSet presAssocID="{A356FB67-D057-441B-A633-39F38A4F6669}" presName="ParentText" presStyleLbl="revTx" presStyleIdx="5" presStyleCnt="6">
        <dgm:presLayoutVars>
          <dgm:chMax val="0"/>
          <dgm:chPref val="0"/>
          <dgm:bulletEnabled val="1"/>
        </dgm:presLayoutVars>
      </dgm:prSet>
      <dgm:spPr/>
      <dgm:t>
        <a:bodyPr/>
        <a:lstStyle/>
        <a:p>
          <a:endParaRPr lang="es-ES"/>
        </a:p>
      </dgm:t>
    </dgm:pt>
  </dgm:ptLst>
  <dgm:cxnLst>
    <dgm:cxn modelId="{2B1A74B5-9742-4F8F-9313-53A60DA966F3}" srcId="{45776509-BCAC-46E3-8722-C1E1A893CD01}" destId="{A356FB67-D057-441B-A633-39F38A4F6669}" srcOrd="5" destOrd="0" parTransId="{E98FBFFB-6532-4E88-B99D-725E1D66C90B}" sibTransId="{D7D3AD89-DD19-4B88-B046-73AAD8183BEA}"/>
    <dgm:cxn modelId="{1108D922-0AEE-4204-871F-CA75F436AF3A}" srcId="{45776509-BCAC-46E3-8722-C1E1A893CD01}" destId="{04A976CD-37C8-4248-98F0-1EC030ED2751}" srcOrd="3" destOrd="0" parTransId="{245889C9-B356-422C-A803-D1DF23DA2BB5}" sibTransId="{42E6B9F5-9E8E-4F4E-832F-4B7B9BF545A3}"/>
    <dgm:cxn modelId="{BEFAD0F7-D457-44C3-A49A-ABF918E25A6F}" type="presOf" srcId="{45776509-BCAC-46E3-8722-C1E1A893CD01}" destId="{A4B1C753-90E6-49DF-9331-42E4C5897C1A}" srcOrd="0" destOrd="0" presId="urn:microsoft.com/office/officeart/2009/3/layout/StepUpProcess"/>
    <dgm:cxn modelId="{9E14F65F-50F8-4199-80EA-365A437BAA8D}" type="presOf" srcId="{543A7185-EDFC-4DB4-B8A7-65D32541834E}" destId="{05EBF33C-22CD-4172-BC42-49CD9F8B07A6}" srcOrd="0" destOrd="0" presId="urn:microsoft.com/office/officeart/2009/3/layout/StepUpProcess"/>
    <dgm:cxn modelId="{DF640397-E732-469B-8AED-DB6408E0CF45}" type="presOf" srcId="{D235F83E-BE6E-4D29-A931-B218D052E4C2}" destId="{5F59DC84-9FE3-4E55-9DF9-92FCCD6473B6}" srcOrd="0" destOrd="0" presId="urn:microsoft.com/office/officeart/2009/3/layout/StepUpProcess"/>
    <dgm:cxn modelId="{381FCE6E-660D-4413-8FE1-E945807E32DD}" type="presOf" srcId="{04A976CD-37C8-4248-98F0-1EC030ED2751}" destId="{350F51B9-8EC4-4300-BC8C-348065680B52}" srcOrd="0" destOrd="0" presId="urn:microsoft.com/office/officeart/2009/3/layout/StepUpProcess"/>
    <dgm:cxn modelId="{9608F052-F178-4DB8-B009-F0E94B1899E7}" srcId="{45776509-BCAC-46E3-8722-C1E1A893CD01}" destId="{E632B327-5D05-476C-8709-A6C60D0E1A39}" srcOrd="1" destOrd="0" parTransId="{02005F1D-EB47-406B-A779-91362E7BC2C9}" sibTransId="{3AF7309E-2453-4C59-80B3-4BB7DDADCAC4}"/>
    <dgm:cxn modelId="{3498A4E6-A65A-40AB-9442-485347014C45}" type="presOf" srcId="{E632B327-5D05-476C-8709-A6C60D0E1A39}" destId="{D414EB81-702D-41B7-A415-E97AE925F2B0}" srcOrd="0" destOrd="0" presId="urn:microsoft.com/office/officeart/2009/3/layout/StepUpProcess"/>
    <dgm:cxn modelId="{59CFFB04-DBD5-4677-98D3-66924B748C22}" srcId="{45776509-BCAC-46E3-8722-C1E1A893CD01}" destId="{D235F83E-BE6E-4D29-A931-B218D052E4C2}" srcOrd="2" destOrd="0" parTransId="{265D444F-D9DC-4609-83AF-E431CEF8EF70}" sibTransId="{E17B5A74-3FF5-46C9-8A10-BDAFE1FB14D7}"/>
    <dgm:cxn modelId="{4EFAD1C0-9B19-47A4-8455-C0A1AD102172}" type="presOf" srcId="{83282FB2-7743-4529-B0E4-1758E1790E79}" destId="{B24376D0-9BDD-44F4-B8BA-67AAC3780129}" srcOrd="0" destOrd="0" presId="urn:microsoft.com/office/officeart/2009/3/layout/StepUpProcess"/>
    <dgm:cxn modelId="{5251541D-890F-4B38-A47C-2A2899FA54A0}" type="presOf" srcId="{A356FB67-D057-441B-A633-39F38A4F6669}" destId="{C0ECF1F0-E0F3-482D-854E-019135EE17EC}" srcOrd="0" destOrd="0" presId="urn:microsoft.com/office/officeart/2009/3/layout/StepUpProcess"/>
    <dgm:cxn modelId="{1EEB7AAE-C12A-4D71-A69C-8128EAD00E48}" srcId="{45776509-BCAC-46E3-8722-C1E1A893CD01}" destId="{543A7185-EDFC-4DB4-B8A7-65D32541834E}" srcOrd="4" destOrd="0" parTransId="{4E727758-329A-492A-9A75-9B136652F46A}" sibTransId="{BC544A4F-F978-42DB-B340-6470A9AC0D74}"/>
    <dgm:cxn modelId="{EE38A8E8-B6C4-47F7-B0C4-7C737684D426}" srcId="{45776509-BCAC-46E3-8722-C1E1A893CD01}" destId="{83282FB2-7743-4529-B0E4-1758E1790E79}" srcOrd="0" destOrd="0" parTransId="{243650C8-F621-45ED-B33B-571092F68AD2}" sibTransId="{B07FF033-9218-4BAB-BB28-2E32C66481A6}"/>
    <dgm:cxn modelId="{367A882C-CDA8-4241-B2F4-EF8F7A5442ED}" type="presParOf" srcId="{A4B1C753-90E6-49DF-9331-42E4C5897C1A}" destId="{8B7A24FE-A09A-406C-8FDD-035372D9C8E2}" srcOrd="0" destOrd="0" presId="urn:microsoft.com/office/officeart/2009/3/layout/StepUpProcess"/>
    <dgm:cxn modelId="{35BE3DD5-6EF2-4815-9F35-10BD78C67982}" type="presParOf" srcId="{8B7A24FE-A09A-406C-8FDD-035372D9C8E2}" destId="{A74B0964-805A-4E60-8AB6-65BF89368580}" srcOrd="0" destOrd="0" presId="urn:microsoft.com/office/officeart/2009/3/layout/StepUpProcess"/>
    <dgm:cxn modelId="{CD9312E8-A93B-4F50-AD34-84BA56848E4B}" type="presParOf" srcId="{8B7A24FE-A09A-406C-8FDD-035372D9C8E2}" destId="{B24376D0-9BDD-44F4-B8BA-67AAC3780129}" srcOrd="1" destOrd="0" presId="urn:microsoft.com/office/officeart/2009/3/layout/StepUpProcess"/>
    <dgm:cxn modelId="{F1F2FFC8-EF9E-4B0F-A652-A7D7792AAC73}" type="presParOf" srcId="{8B7A24FE-A09A-406C-8FDD-035372D9C8E2}" destId="{6FC127D9-FF57-47BD-B2C3-48EA3854FCD4}" srcOrd="2" destOrd="0" presId="urn:microsoft.com/office/officeart/2009/3/layout/StepUpProcess"/>
    <dgm:cxn modelId="{4E97729D-FBEF-4934-929A-A00F0C2BA897}" type="presParOf" srcId="{A4B1C753-90E6-49DF-9331-42E4C5897C1A}" destId="{54470E71-2531-449A-A728-EFDEC0B9C9D8}" srcOrd="1" destOrd="0" presId="urn:microsoft.com/office/officeart/2009/3/layout/StepUpProcess"/>
    <dgm:cxn modelId="{8F347389-789F-40EE-A208-B780472D8E0E}" type="presParOf" srcId="{54470E71-2531-449A-A728-EFDEC0B9C9D8}" destId="{F99C6EC3-F262-406B-8804-01D344B1AF17}" srcOrd="0" destOrd="0" presId="urn:microsoft.com/office/officeart/2009/3/layout/StepUpProcess"/>
    <dgm:cxn modelId="{67E1BBE0-EB29-4675-88BA-87A2DEBD6460}" type="presParOf" srcId="{A4B1C753-90E6-49DF-9331-42E4C5897C1A}" destId="{851083DE-2F7E-43FD-847B-D5499363F2E3}" srcOrd="2" destOrd="0" presId="urn:microsoft.com/office/officeart/2009/3/layout/StepUpProcess"/>
    <dgm:cxn modelId="{E25AE730-C221-4B00-9203-DF56FF5C50A8}" type="presParOf" srcId="{851083DE-2F7E-43FD-847B-D5499363F2E3}" destId="{89B13575-A40D-4837-92D3-9B6991A7CC25}" srcOrd="0" destOrd="0" presId="urn:microsoft.com/office/officeart/2009/3/layout/StepUpProcess"/>
    <dgm:cxn modelId="{DD5320C9-81B2-4825-B7A7-E01B0E99777B}" type="presParOf" srcId="{851083DE-2F7E-43FD-847B-D5499363F2E3}" destId="{D414EB81-702D-41B7-A415-E97AE925F2B0}" srcOrd="1" destOrd="0" presId="urn:microsoft.com/office/officeart/2009/3/layout/StepUpProcess"/>
    <dgm:cxn modelId="{DE142936-8259-44A9-9026-86F0AFBC5CAE}" type="presParOf" srcId="{851083DE-2F7E-43FD-847B-D5499363F2E3}" destId="{D30ED76A-92E4-4B51-A80A-045FD159A56D}" srcOrd="2" destOrd="0" presId="urn:microsoft.com/office/officeart/2009/3/layout/StepUpProcess"/>
    <dgm:cxn modelId="{19CCAB32-6939-44D1-80BB-71F156705EDF}" type="presParOf" srcId="{A4B1C753-90E6-49DF-9331-42E4C5897C1A}" destId="{2A6558BA-7300-4353-8CD0-BD52FDB45A14}" srcOrd="3" destOrd="0" presId="urn:microsoft.com/office/officeart/2009/3/layout/StepUpProcess"/>
    <dgm:cxn modelId="{FF43AD1A-5B94-48F8-B8BE-38F6EC6C9548}" type="presParOf" srcId="{2A6558BA-7300-4353-8CD0-BD52FDB45A14}" destId="{DEE650BD-554F-43C6-B512-F5D72E5C980D}" srcOrd="0" destOrd="0" presId="urn:microsoft.com/office/officeart/2009/3/layout/StepUpProcess"/>
    <dgm:cxn modelId="{989D63F0-2D21-4815-82DE-4B243348BDAD}" type="presParOf" srcId="{A4B1C753-90E6-49DF-9331-42E4C5897C1A}" destId="{3DE1C552-9FFF-4F7F-B379-7094900DF23D}" srcOrd="4" destOrd="0" presId="urn:microsoft.com/office/officeart/2009/3/layout/StepUpProcess"/>
    <dgm:cxn modelId="{B947E58D-1F19-4C6A-AED1-94BAB6636F5E}" type="presParOf" srcId="{3DE1C552-9FFF-4F7F-B379-7094900DF23D}" destId="{BCC5F938-CFD8-4525-A3B5-85B505E44D3A}" srcOrd="0" destOrd="0" presId="urn:microsoft.com/office/officeart/2009/3/layout/StepUpProcess"/>
    <dgm:cxn modelId="{008AD700-3395-41E0-A22E-7F9A80B41744}" type="presParOf" srcId="{3DE1C552-9FFF-4F7F-B379-7094900DF23D}" destId="{5F59DC84-9FE3-4E55-9DF9-92FCCD6473B6}" srcOrd="1" destOrd="0" presId="urn:microsoft.com/office/officeart/2009/3/layout/StepUpProcess"/>
    <dgm:cxn modelId="{882CE5B3-1C88-4B53-A011-F8ADD5CAD5D0}" type="presParOf" srcId="{3DE1C552-9FFF-4F7F-B379-7094900DF23D}" destId="{2E9AB1D8-5516-4590-9BC3-2ED75BD42BC3}" srcOrd="2" destOrd="0" presId="urn:microsoft.com/office/officeart/2009/3/layout/StepUpProcess"/>
    <dgm:cxn modelId="{C056BF44-ECF2-4F47-8AB5-7942E9A0017F}" type="presParOf" srcId="{A4B1C753-90E6-49DF-9331-42E4C5897C1A}" destId="{7ED872A4-9CBB-4EF8-A4DA-FB912BBBBBB2}" srcOrd="5" destOrd="0" presId="urn:microsoft.com/office/officeart/2009/3/layout/StepUpProcess"/>
    <dgm:cxn modelId="{FF30BD75-408A-45C1-B9D8-5611A47BF254}" type="presParOf" srcId="{7ED872A4-9CBB-4EF8-A4DA-FB912BBBBBB2}" destId="{8C32B487-B375-427B-8B90-D4318FD0E92F}" srcOrd="0" destOrd="0" presId="urn:microsoft.com/office/officeart/2009/3/layout/StepUpProcess"/>
    <dgm:cxn modelId="{728D0423-74F9-4258-8011-E88CB7113413}" type="presParOf" srcId="{A4B1C753-90E6-49DF-9331-42E4C5897C1A}" destId="{0BBA3E0E-3D0E-4692-ADB2-86840E5ABE80}" srcOrd="6" destOrd="0" presId="urn:microsoft.com/office/officeart/2009/3/layout/StepUpProcess"/>
    <dgm:cxn modelId="{942C0426-9BE4-441B-88A8-57FFA6A64770}" type="presParOf" srcId="{0BBA3E0E-3D0E-4692-ADB2-86840E5ABE80}" destId="{F7FD29AE-6971-4BAA-8965-AF3C9FFA811E}" srcOrd="0" destOrd="0" presId="urn:microsoft.com/office/officeart/2009/3/layout/StepUpProcess"/>
    <dgm:cxn modelId="{0CD20680-38FF-42E5-BA5C-7CDBA993C5C8}" type="presParOf" srcId="{0BBA3E0E-3D0E-4692-ADB2-86840E5ABE80}" destId="{350F51B9-8EC4-4300-BC8C-348065680B52}" srcOrd="1" destOrd="0" presId="urn:microsoft.com/office/officeart/2009/3/layout/StepUpProcess"/>
    <dgm:cxn modelId="{6C3240B2-66E5-4B01-8D95-EBE3FA1F986C}" type="presParOf" srcId="{0BBA3E0E-3D0E-4692-ADB2-86840E5ABE80}" destId="{3462295F-5A49-40AF-9835-45C2246BD10F}" srcOrd="2" destOrd="0" presId="urn:microsoft.com/office/officeart/2009/3/layout/StepUpProcess"/>
    <dgm:cxn modelId="{73D9438C-5E40-4E78-93B0-C24E659F09E0}" type="presParOf" srcId="{A4B1C753-90E6-49DF-9331-42E4C5897C1A}" destId="{429EE65E-23CB-45C2-9AA4-DA79CBB59CFF}" srcOrd="7" destOrd="0" presId="urn:microsoft.com/office/officeart/2009/3/layout/StepUpProcess"/>
    <dgm:cxn modelId="{B82C1A61-CC1E-4CE0-BE7A-D0F7B4638D7F}" type="presParOf" srcId="{429EE65E-23CB-45C2-9AA4-DA79CBB59CFF}" destId="{6FB55E4D-33F8-4D05-913A-968A0BA41E53}" srcOrd="0" destOrd="0" presId="urn:microsoft.com/office/officeart/2009/3/layout/StepUpProcess"/>
    <dgm:cxn modelId="{1EBFE24F-057E-4F8C-8E13-3137BD32325A}" type="presParOf" srcId="{A4B1C753-90E6-49DF-9331-42E4C5897C1A}" destId="{060FE54F-6555-4BCA-97CC-2722E6421231}" srcOrd="8" destOrd="0" presId="urn:microsoft.com/office/officeart/2009/3/layout/StepUpProcess"/>
    <dgm:cxn modelId="{ABFE0D3B-2A00-4BA0-9AD0-2574D090CE76}" type="presParOf" srcId="{060FE54F-6555-4BCA-97CC-2722E6421231}" destId="{080EDF8C-0E60-49A8-A2E1-7BB2B5EC8FE8}" srcOrd="0" destOrd="0" presId="urn:microsoft.com/office/officeart/2009/3/layout/StepUpProcess"/>
    <dgm:cxn modelId="{F8B3846E-6507-4330-B44D-0106E89AC3FF}" type="presParOf" srcId="{060FE54F-6555-4BCA-97CC-2722E6421231}" destId="{05EBF33C-22CD-4172-BC42-49CD9F8B07A6}" srcOrd="1" destOrd="0" presId="urn:microsoft.com/office/officeart/2009/3/layout/StepUpProcess"/>
    <dgm:cxn modelId="{56FCF0F8-18FD-49AF-A072-5B3F3D2D8B0D}" type="presParOf" srcId="{060FE54F-6555-4BCA-97CC-2722E6421231}" destId="{E32DE74D-BAAC-4360-9434-ACBC4D161622}" srcOrd="2" destOrd="0" presId="urn:microsoft.com/office/officeart/2009/3/layout/StepUpProcess"/>
    <dgm:cxn modelId="{8F939057-4DEC-4834-824A-1072027F082B}" type="presParOf" srcId="{A4B1C753-90E6-49DF-9331-42E4C5897C1A}" destId="{F88B15F7-3AE2-4330-8A33-A8309C1EB9ED}" srcOrd="9" destOrd="0" presId="urn:microsoft.com/office/officeart/2009/3/layout/StepUpProcess"/>
    <dgm:cxn modelId="{7CF5498C-E4A8-4DCA-8769-D8C71F986103}" type="presParOf" srcId="{F88B15F7-3AE2-4330-8A33-A8309C1EB9ED}" destId="{78323B0A-E167-445A-BA7A-42DD61C565F9}" srcOrd="0" destOrd="0" presId="urn:microsoft.com/office/officeart/2009/3/layout/StepUpProcess"/>
    <dgm:cxn modelId="{AA832B1A-A5E4-46F9-861F-80C1E323590E}" type="presParOf" srcId="{A4B1C753-90E6-49DF-9331-42E4C5897C1A}" destId="{8A7C0C0B-7EF4-4DD8-B82B-52AEA3DE5A80}" srcOrd="10" destOrd="0" presId="urn:microsoft.com/office/officeart/2009/3/layout/StepUpProcess"/>
    <dgm:cxn modelId="{6EC7DD68-35A9-4529-8457-26521A25771C}" type="presParOf" srcId="{8A7C0C0B-7EF4-4DD8-B82B-52AEA3DE5A80}" destId="{63580A95-2E4B-4DE5-9C54-6046E6464D54}" srcOrd="0" destOrd="0" presId="urn:microsoft.com/office/officeart/2009/3/layout/StepUpProcess"/>
    <dgm:cxn modelId="{E841C205-312D-4AE6-BBD0-2463FBE2ABCC}" type="presParOf" srcId="{8A7C0C0B-7EF4-4DD8-B82B-52AEA3DE5A80}" destId="{C0ECF1F0-E0F3-482D-854E-019135EE17EC}"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4B0964-805A-4E60-8AB6-65BF89368580}">
      <dsp:nvSpPr>
        <dsp:cNvPr id="0" name=""/>
        <dsp:cNvSpPr/>
      </dsp:nvSpPr>
      <dsp:spPr>
        <a:xfrm rot="5400000">
          <a:off x="297101" y="2697863"/>
          <a:ext cx="894214" cy="1487952"/>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24376D0-9BDD-44F4-B8BA-67AAC3780129}">
      <dsp:nvSpPr>
        <dsp:cNvPr id="0" name=""/>
        <dsp:cNvSpPr/>
      </dsp:nvSpPr>
      <dsp:spPr>
        <a:xfrm>
          <a:off x="167380" y="3311654"/>
          <a:ext cx="1343331" cy="4874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ctr" defTabSz="577850">
            <a:lnSpc>
              <a:spcPct val="90000"/>
            </a:lnSpc>
            <a:spcBef>
              <a:spcPct val="0"/>
            </a:spcBef>
            <a:spcAft>
              <a:spcPct val="35000"/>
            </a:spcAft>
          </a:pPr>
          <a:r>
            <a:rPr lang="es-ES" sz="1300" b="1" kern="1200" dirty="0">
              <a:solidFill>
                <a:srgbClr val="092A48"/>
              </a:solidFill>
            </a:rPr>
            <a:t>BIRTH</a:t>
          </a:r>
        </a:p>
      </dsp:txBody>
      <dsp:txXfrm>
        <a:off x="167380" y="3311654"/>
        <a:ext cx="1343331" cy="487476"/>
      </dsp:txXfrm>
    </dsp:sp>
    <dsp:sp modelId="{6FC127D9-FF57-47BD-B2C3-48EA3854FCD4}">
      <dsp:nvSpPr>
        <dsp:cNvPr id="0" name=""/>
        <dsp:cNvSpPr/>
      </dsp:nvSpPr>
      <dsp:spPr>
        <a:xfrm>
          <a:off x="1237707" y="2588318"/>
          <a:ext cx="253458" cy="253458"/>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9B13575-A40D-4837-92D3-9B6991A7CC25}">
      <dsp:nvSpPr>
        <dsp:cNvPr id="0" name=""/>
        <dsp:cNvSpPr/>
      </dsp:nvSpPr>
      <dsp:spPr>
        <a:xfrm rot="5400000">
          <a:off x="1941601" y="2570818"/>
          <a:ext cx="894214" cy="1487952"/>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14EB81-702D-41B7-A415-E97AE925F2B0}">
      <dsp:nvSpPr>
        <dsp:cNvPr id="0" name=""/>
        <dsp:cNvSpPr/>
      </dsp:nvSpPr>
      <dsp:spPr>
        <a:xfrm>
          <a:off x="1792335" y="3099946"/>
          <a:ext cx="1343331" cy="617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ctr" defTabSz="577850">
            <a:lnSpc>
              <a:spcPct val="90000"/>
            </a:lnSpc>
            <a:spcBef>
              <a:spcPct val="0"/>
            </a:spcBef>
            <a:spcAft>
              <a:spcPct val="35000"/>
            </a:spcAft>
          </a:pPr>
          <a:r>
            <a:rPr lang="es-ES" sz="1300" b="1" kern="1200" dirty="0">
              <a:solidFill>
                <a:srgbClr val="092A48"/>
              </a:solidFill>
            </a:rPr>
            <a:t>NATIONAL AWARDED</a:t>
          </a:r>
        </a:p>
      </dsp:txBody>
      <dsp:txXfrm>
        <a:off x="1792335" y="3099946"/>
        <a:ext cx="1343331" cy="617732"/>
      </dsp:txXfrm>
    </dsp:sp>
    <dsp:sp modelId="{D30ED76A-92E4-4B51-A80A-045FD159A56D}">
      <dsp:nvSpPr>
        <dsp:cNvPr id="0" name=""/>
        <dsp:cNvSpPr/>
      </dsp:nvSpPr>
      <dsp:spPr>
        <a:xfrm>
          <a:off x="2882208" y="2461273"/>
          <a:ext cx="253458" cy="253458"/>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CC5F938-CFD8-4525-A3B5-85B505E44D3A}">
      <dsp:nvSpPr>
        <dsp:cNvPr id="0" name=""/>
        <dsp:cNvSpPr/>
      </dsp:nvSpPr>
      <dsp:spPr>
        <a:xfrm rot="5400000">
          <a:off x="3586101" y="2404685"/>
          <a:ext cx="894214" cy="1487952"/>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59DC84-9FE3-4E55-9DF9-92FCCD6473B6}">
      <dsp:nvSpPr>
        <dsp:cNvPr id="0" name=""/>
        <dsp:cNvSpPr/>
      </dsp:nvSpPr>
      <dsp:spPr>
        <a:xfrm>
          <a:off x="3423724" y="2920772"/>
          <a:ext cx="1343331" cy="6959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ctr" defTabSz="577850">
            <a:lnSpc>
              <a:spcPct val="90000"/>
            </a:lnSpc>
            <a:spcBef>
              <a:spcPct val="0"/>
            </a:spcBef>
            <a:spcAft>
              <a:spcPct val="35000"/>
            </a:spcAft>
          </a:pPr>
          <a:r>
            <a:rPr lang="es-ES" sz="1300" b="1" kern="1200" dirty="0">
              <a:solidFill>
                <a:srgbClr val="092A48"/>
              </a:solidFill>
            </a:rPr>
            <a:t>BEST COLLABORATIVE PROJECT IN SPAIN</a:t>
          </a:r>
        </a:p>
      </dsp:txBody>
      <dsp:txXfrm>
        <a:off x="3423724" y="2920772"/>
        <a:ext cx="1343331" cy="695907"/>
      </dsp:txXfrm>
    </dsp:sp>
    <dsp:sp modelId="{2E9AB1D8-5516-4590-9BC3-2ED75BD42BC3}">
      <dsp:nvSpPr>
        <dsp:cNvPr id="0" name=""/>
        <dsp:cNvSpPr/>
      </dsp:nvSpPr>
      <dsp:spPr>
        <a:xfrm>
          <a:off x="4526708" y="2295140"/>
          <a:ext cx="253458" cy="253458"/>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7FD29AE-6971-4BAA-8965-AF3C9FFA811E}">
      <dsp:nvSpPr>
        <dsp:cNvPr id="0" name=""/>
        <dsp:cNvSpPr/>
      </dsp:nvSpPr>
      <dsp:spPr>
        <a:xfrm rot="5400000">
          <a:off x="5230602" y="2238552"/>
          <a:ext cx="894214" cy="1487952"/>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0F51B9-8EC4-4300-BC8C-348065680B52}">
      <dsp:nvSpPr>
        <dsp:cNvPr id="0" name=""/>
        <dsp:cNvSpPr/>
      </dsp:nvSpPr>
      <dsp:spPr>
        <a:xfrm>
          <a:off x="5081268" y="2813244"/>
          <a:ext cx="1343331" cy="6959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ctr" defTabSz="577850">
            <a:lnSpc>
              <a:spcPct val="90000"/>
            </a:lnSpc>
            <a:spcBef>
              <a:spcPct val="0"/>
            </a:spcBef>
            <a:spcAft>
              <a:spcPct val="35000"/>
            </a:spcAft>
          </a:pPr>
          <a:r>
            <a:rPr lang="es-ES" sz="1300" b="1" kern="1200" dirty="0">
              <a:solidFill>
                <a:srgbClr val="092A48"/>
              </a:solidFill>
            </a:rPr>
            <a:t>BRONZE LABEL</a:t>
          </a:r>
        </a:p>
      </dsp:txBody>
      <dsp:txXfrm>
        <a:off x="5081268" y="2813244"/>
        <a:ext cx="1343331" cy="695907"/>
      </dsp:txXfrm>
    </dsp:sp>
    <dsp:sp modelId="{3462295F-5A49-40AF-9835-45C2246BD10F}">
      <dsp:nvSpPr>
        <dsp:cNvPr id="0" name=""/>
        <dsp:cNvSpPr/>
      </dsp:nvSpPr>
      <dsp:spPr>
        <a:xfrm>
          <a:off x="6171208" y="2129008"/>
          <a:ext cx="253458" cy="253458"/>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0EDF8C-0E60-49A8-A2E1-7BB2B5EC8FE8}">
      <dsp:nvSpPr>
        <dsp:cNvPr id="0" name=""/>
        <dsp:cNvSpPr/>
      </dsp:nvSpPr>
      <dsp:spPr>
        <a:xfrm rot="5400000">
          <a:off x="6875102" y="2073798"/>
          <a:ext cx="894214" cy="1487952"/>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5EBF33C-22CD-4172-BC42-49CD9F8B07A6}">
      <dsp:nvSpPr>
        <dsp:cNvPr id="0" name=""/>
        <dsp:cNvSpPr/>
      </dsp:nvSpPr>
      <dsp:spPr>
        <a:xfrm>
          <a:off x="6703818" y="2611892"/>
          <a:ext cx="1343331" cy="6698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ctr" defTabSz="577850">
            <a:lnSpc>
              <a:spcPct val="90000"/>
            </a:lnSpc>
            <a:spcBef>
              <a:spcPct val="0"/>
            </a:spcBef>
            <a:spcAft>
              <a:spcPct val="35000"/>
            </a:spcAft>
          </a:pPr>
          <a:r>
            <a:rPr lang="es-ES" sz="1300" b="1" kern="1200" dirty="0">
              <a:solidFill>
                <a:srgbClr val="092A48"/>
              </a:solidFill>
            </a:rPr>
            <a:t>HORIZON 2020</a:t>
          </a:r>
        </a:p>
      </dsp:txBody>
      <dsp:txXfrm>
        <a:off x="6703818" y="2611892"/>
        <a:ext cx="1343331" cy="669884"/>
      </dsp:txXfrm>
    </dsp:sp>
    <dsp:sp modelId="{E32DE74D-BAAC-4360-9434-ACBC4D161622}">
      <dsp:nvSpPr>
        <dsp:cNvPr id="0" name=""/>
        <dsp:cNvSpPr/>
      </dsp:nvSpPr>
      <dsp:spPr>
        <a:xfrm>
          <a:off x="7815708" y="1975887"/>
          <a:ext cx="253458" cy="253458"/>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3580A95-2E4B-4DE5-9C54-6046E6464D54}">
      <dsp:nvSpPr>
        <dsp:cNvPr id="0" name=""/>
        <dsp:cNvSpPr/>
      </dsp:nvSpPr>
      <dsp:spPr>
        <a:xfrm rot="5400000">
          <a:off x="8519602" y="1678498"/>
          <a:ext cx="894214" cy="1487952"/>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0ECF1F0-E0F3-482D-854E-019135EE17EC}">
      <dsp:nvSpPr>
        <dsp:cNvPr id="0" name=""/>
        <dsp:cNvSpPr/>
      </dsp:nvSpPr>
      <dsp:spPr>
        <a:xfrm>
          <a:off x="8370335" y="2123075"/>
          <a:ext cx="1343331" cy="11775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ctr" defTabSz="577850">
            <a:lnSpc>
              <a:spcPct val="90000"/>
            </a:lnSpc>
            <a:spcBef>
              <a:spcPct val="0"/>
            </a:spcBef>
            <a:spcAft>
              <a:spcPct val="35000"/>
            </a:spcAft>
          </a:pPr>
          <a:r>
            <a:rPr lang="es-ES" sz="1300" b="1" kern="1200" dirty="0">
              <a:solidFill>
                <a:srgbClr val="092A48"/>
              </a:solidFill>
              <a:latin typeface="Calibri"/>
              <a:ea typeface="+mn-ea"/>
              <a:cs typeface="+mn-cs"/>
            </a:rPr>
            <a:t>WORLD CASE STUDY</a:t>
          </a:r>
        </a:p>
        <a:p>
          <a:pPr lvl="0" algn="ctr" defTabSz="577850">
            <a:lnSpc>
              <a:spcPct val="90000"/>
            </a:lnSpc>
            <a:spcBef>
              <a:spcPct val="0"/>
            </a:spcBef>
            <a:spcAft>
              <a:spcPct val="35000"/>
            </a:spcAft>
          </a:pPr>
          <a:endParaRPr lang="es-ES" sz="1300" b="1" kern="1200" dirty="0">
            <a:solidFill>
              <a:srgbClr val="092A48"/>
            </a:solidFill>
            <a:latin typeface="Calibri"/>
            <a:ea typeface="+mn-ea"/>
            <a:cs typeface="+mn-cs"/>
          </a:endParaRPr>
        </a:p>
        <a:p>
          <a:pPr lvl="0" algn="ctr" defTabSz="577850">
            <a:lnSpc>
              <a:spcPct val="90000"/>
            </a:lnSpc>
            <a:spcBef>
              <a:spcPct val="0"/>
            </a:spcBef>
            <a:spcAft>
              <a:spcPct val="35000"/>
            </a:spcAft>
          </a:pPr>
          <a:r>
            <a:rPr lang="es-ES" sz="1300" b="1" kern="1200" dirty="0">
              <a:solidFill>
                <a:srgbClr val="092A48"/>
              </a:solidFill>
              <a:latin typeface="Calibri"/>
              <a:ea typeface="+mn-ea"/>
              <a:cs typeface="+mn-cs"/>
            </a:rPr>
            <a:t>NUEVO PLAN ESTRATÉGICO</a:t>
          </a:r>
        </a:p>
      </dsp:txBody>
      <dsp:txXfrm>
        <a:off x="8370335" y="2123075"/>
        <a:ext cx="1343331" cy="1177508"/>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744475"/>
            <a:ext cx="4572225" cy="37224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715125"/>
            <a:ext cx="5486400" cy="4466975"/>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1:notes"/>
          <p:cNvSpPr txBox="1">
            <a:spLocks noGrp="1"/>
          </p:cNvSpPr>
          <p:nvPr>
            <p:ph type="body" idx="1"/>
          </p:nvPr>
        </p:nvSpPr>
        <p:spPr>
          <a:xfrm>
            <a:off x="685800" y="4715125"/>
            <a:ext cx="5486400" cy="446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7" name="Google Shape;457;p1:notes"/>
          <p:cNvSpPr>
            <a:spLocks noGrp="1" noRot="1" noChangeAspect="1"/>
          </p:cNvSpPr>
          <p:nvPr>
            <p:ph type="sldImg" idx="2"/>
          </p:nvPr>
        </p:nvSpPr>
        <p:spPr>
          <a:xfrm>
            <a:off x="120650"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4:notes"/>
          <p:cNvSpPr txBox="1">
            <a:spLocks noGrp="1"/>
          </p:cNvSpPr>
          <p:nvPr>
            <p:ph type="body" idx="1"/>
          </p:nvPr>
        </p:nvSpPr>
        <p:spPr>
          <a:xfrm>
            <a:off x="685800" y="4715125"/>
            <a:ext cx="5486400" cy="446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7" name="Google Shape;477;p4:notes"/>
          <p:cNvSpPr>
            <a:spLocks noGrp="1" noRot="1" noChangeAspect="1"/>
          </p:cNvSpPr>
          <p:nvPr>
            <p:ph type="sldImg" idx="2"/>
          </p:nvPr>
        </p:nvSpPr>
        <p:spPr>
          <a:xfrm>
            <a:off x="120650"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826414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4:notes"/>
          <p:cNvSpPr txBox="1">
            <a:spLocks noGrp="1"/>
          </p:cNvSpPr>
          <p:nvPr>
            <p:ph type="body" idx="1"/>
          </p:nvPr>
        </p:nvSpPr>
        <p:spPr>
          <a:xfrm>
            <a:off x="685800" y="4715125"/>
            <a:ext cx="5486400" cy="446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7" name="Google Shape;477;p4:notes"/>
          <p:cNvSpPr>
            <a:spLocks noGrp="1" noRot="1" noChangeAspect="1"/>
          </p:cNvSpPr>
          <p:nvPr>
            <p:ph type="sldImg" idx="2"/>
          </p:nvPr>
        </p:nvSpPr>
        <p:spPr>
          <a:xfrm>
            <a:off x="120650"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493189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4:notes"/>
          <p:cNvSpPr txBox="1">
            <a:spLocks noGrp="1"/>
          </p:cNvSpPr>
          <p:nvPr>
            <p:ph type="body" idx="1"/>
          </p:nvPr>
        </p:nvSpPr>
        <p:spPr>
          <a:xfrm>
            <a:off x="685800" y="4715125"/>
            <a:ext cx="5486400" cy="446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7" name="Google Shape;477;p4:notes"/>
          <p:cNvSpPr>
            <a:spLocks noGrp="1" noRot="1" noChangeAspect="1"/>
          </p:cNvSpPr>
          <p:nvPr>
            <p:ph type="sldImg" idx="2"/>
          </p:nvPr>
        </p:nvSpPr>
        <p:spPr>
          <a:xfrm>
            <a:off x="120650"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687927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650" y="744538"/>
            <a:ext cx="6616700" cy="3722687"/>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3934637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650" y="744538"/>
            <a:ext cx="6616700" cy="3722687"/>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2473083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p9:notes"/>
          <p:cNvSpPr txBox="1">
            <a:spLocks noGrp="1"/>
          </p:cNvSpPr>
          <p:nvPr>
            <p:ph type="body" idx="1"/>
          </p:nvPr>
        </p:nvSpPr>
        <p:spPr>
          <a:xfrm>
            <a:off x="685800" y="4715125"/>
            <a:ext cx="5486400" cy="446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2" name="Google Shape;522;p9:notes"/>
          <p:cNvSpPr>
            <a:spLocks noGrp="1" noRot="1" noChangeAspect="1"/>
          </p:cNvSpPr>
          <p:nvPr>
            <p:ph type="sldImg" idx="2"/>
          </p:nvPr>
        </p:nvSpPr>
        <p:spPr>
          <a:xfrm>
            <a:off x="120650"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Úvodní snímek" type="title">
  <p:cSld name="TITLE">
    <p:spTree>
      <p:nvGrpSpPr>
        <p:cNvPr id="1" name="Shape 52"/>
        <p:cNvGrpSpPr/>
        <p:nvPr/>
      </p:nvGrpSpPr>
      <p:grpSpPr>
        <a:xfrm>
          <a:off x="0" y="0"/>
          <a:ext cx="0" cy="0"/>
          <a:chOff x="0" y="0"/>
          <a:chExt cx="0" cy="0"/>
        </a:xfrm>
      </p:grpSpPr>
      <p:pic>
        <p:nvPicPr>
          <p:cNvPr id="53" name="Google Shape;53;p2" descr="\\DROBO-FS\QuickDrops\JB\PPTX NG\Droplets\LightingOverlay.png"/>
          <p:cNvPicPr preferRelativeResize="0"/>
          <p:nvPr/>
        </p:nvPicPr>
        <p:blipFill rotWithShape="1">
          <a:blip r:embed="rId2">
            <a:alphaModFix amt="30000"/>
          </a:blip>
          <a:srcRect/>
          <a:stretch/>
        </p:blipFill>
        <p:spPr>
          <a:xfrm>
            <a:off x="0" y="-1"/>
            <a:ext cx="12192003" cy="6858001"/>
          </a:xfrm>
          <a:prstGeom prst="rect">
            <a:avLst/>
          </a:prstGeom>
          <a:noFill/>
          <a:ln>
            <a:noFill/>
          </a:ln>
        </p:spPr>
      </p:pic>
      <p:grpSp>
        <p:nvGrpSpPr>
          <p:cNvPr id="54" name="Google Shape;54;p2"/>
          <p:cNvGrpSpPr/>
          <p:nvPr/>
        </p:nvGrpSpPr>
        <p:grpSpPr>
          <a:xfrm>
            <a:off x="0" y="0"/>
            <a:ext cx="2305051" cy="6858001"/>
            <a:chOff x="0" y="0"/>
            <a:chExt cx="2305051" cy="6858001"/>
          </a:xfrm>
        </p:grpSpPr>
        <p:sp>
          <p:nvSpPr>
            <p:cNvPr id="55" name="Google Shape;55;p2"/>
            <p:cNvSpPr/>
            <p:nvPr/>
          </p:nvSpPr>
          <p:spPr>
            <a:xfrm>
              <a:off x="1209675" y="4763"/>
              <a:ext cx="23813" cy="2181225"/>
            </a:xfrm>
            <a:prstGeom prst="rect">
              <a:avLst/>
            </a:pr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1128713" y="2176463"/>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1123950" y="4021138"/>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414338" y="9525"/>
              <a:ext cx="28575" cy="4481513"/>
            </a:xfrm>
            <a:prstGeom prst="rect">
              <a:avLst/>
            </a:pr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333375" y="4481513"/>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190500" y="9525"/>
              <a:ext cx="152400" cy="908050"/>
            </a:xfrm>
            <a:custGeom>
              <a:avLst/>
              <a:gdLst/>
              <a:ahLst/>
              <a:cxnLst/>
              <a:rect l="l" t="t" r="r" b="b"/>
              <a:pathLst>
                <a:path w="96" h="572" extrusionOk="0">
                  <a:moveTo>
                    <a:pt x="15" y="572"/>
                  </a:moveTo>
                  <a:lnTo>
                    <a:pt x="0" y="566"/>
                  </a:lnTo>
                  <a:lnTo>
                    <a:pt x="81" y="380"/>
                  </a:lnTo>
                  <a:lnTo>
                    <a:pt x="81" y="0"/>
                  </a:lnTo>
                  <a:lnTo>
                    <a:pt x="96" y="0"/>
                  </a:lnTo>
                  <a:lnTo>
                    <a:pt x="96" y="383"/>
                  </a:lnTo>
                  <a:lnTo>
                    <a:pt x="15" y="572"/>
                  </a:lnTo>
                  <a:close/>
                </a:path>
              </a:pathLst>
            </a:custGeom>
            <a:gradFill>
              <a:gsLst>
                <a:gs pos="0">
                  <a:schemeClr val="lt2"/>
                </a:gs>
                <a:gs pos="100000">
                  <a:srgbClr val="3B95DE"/>
                </a:gs>
              </a:gsLst>
              <a:lin ang="5400000" scaled="0"/>
            </a:gradFill>
            <a:ln>
              <a:noFill/>
            </a:ln>
          </p:spPr>
        </p:sp>
        <p:sp>
          <p:nvSpPr>
            <p:cNvPr id="61" name="Google Shape;61;p2"/>
            <p:cNvSpPr/>
            <p:nvPr/>
          </p:nvSpPr>
          <p:spPr>
            <a:xfrm>
              <a:off x="1290638" y="14288"/>
              <a:ext cx="376238" cy="1801813"/>
            </a:xfrm>
            <a:custGeom>
              <a:avLst/>
              <a:gdLst/>
              <a:ahLst/>
              <a:cxnLst/>
              <a:rect l="l" t="t" r="r" b="b"/>
              <a:pathLst>
                <a:path w="237" h="1135" extrusionOk="0">
                  <a:moveTo>
                    <a:pt x="222" y="1135"/>
                  </a:moveTo>
                  <a:lnTo>
                    <a:pt x="0" y="620"/>
                  </a:lnTo>
                  <a:lnTo>
                    <a:pt x="0" y="0"/>
                  </a:lnTo>
                  <a:lnTo>
                    <a:pt x="18" y="0"/>
                  </a:lnTo>
                  <a:lnTo>
                    <a:pt x="18" y="617"/>
                  </a:lnTo>
                  <a:lnTo>
                    <a:pt x="237" y="1129"/>
                  </a:lnTo>
                  <a:lnTo>
                    <a:pt x="222" y="1135"/>
                  </a:lnTo>
                  <a:close/>
                </a:path>
              </a:pathLst>
            </a:custGeom>
            <a:gradFill>
              <a:gsLst>
                <a:gs pos="0">
                  <a:schemeClr val="lt2"/>
                </a:gs>
                <a:gs pos="100000">
                  <a:srgbClr val="3B95DE"/>
                </a:gs>
              </a:gsLst>
              <a:lin ang="5400000" scaled="0"/>
            </a:gradFill>
            <a:ln>
              <a:noFill/>
            </a:ln>
          </p:spPr>
        </p:sp>
        <p:sp>
          <p:nvSpPr>
            <p:cNvPr id="62" name="Google Shape;62;p2"/>
            <p:cNvSpPr/>
            <p:nvPr/>
          </p:nvSpPr>
          <p:spPr>
            <a:xfrm>
              <a:off x="1600200" y="1801813"/>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1381125" y="9525"/>
              <a:ext cx="371475" cy="1425575"/>
            </a:xfrm>
            <a:custGeom>
              <a:avLst/>
              <a:gdLst/>
              <a:ahLst/>
              <a:cxnLst/>
              <a:rect l="l" t="t" r="r" b="b"/>
              <a:pathLst>
                <a:path w="234" h="898" extrusionOk="0">
                  <a:moveTo>
                    <a:pt x="219" y="898"/>
                  </a:moveTo>
                  <a:lnTo>
                    <a:pt x="0" y="383"/>
                  </a:lnTo>
                  <a:lnTo>
                    <a:pt x="0" y="0"/>
                  </a:lnTo>
                  <a:lnTo>
                    <a:pt x="15" y="0"/>
                  </a:lnTo>
                  <a:lnTo>
                    <a:pt x="15" y="380"/>
                  </a:lnTo>
                  <a:lnTo>
                    <a:pt x="234" y="892"/>
                  </a:lnTo>
                  <a:lnTo>
                    <a:pt x="219" y="898"/>
                  </a:lnTo>
                  <a:close/>
                </a:path>
              </a:pathLst>
            </a:custGeom>
            <a:gradFill>
              <a:gsLst>
                <a:gs pos="0">
                  <a:schemeClr val="lt2"/>
                </a:gs>
                <a:gs pos="100000">
                  <a:srgbClr val="3B95DE"/>
                </a:gs>
              </a:gsLst>
              <a:lin ang="5400000" scaled="0"/>
            </a:gradFill>
            <a:ln>
              <a:noFill/>
            </a:ln>
          </p:spPr>
        </p:sp>
        <p:sp>
          <p:nvSpPr>
            <p:cNvPr id="64" name="Google Shape;64;p2"/>
            <p:cNvSpPr/>
            <p:nvPr/>
          </p:nvSpPr>
          <p:spPr>
            <a:xfrm>
              <a:off x="1643063" y="0"/>
              <a:ext cx="152400" cy="912813"/>
            </a:xfrm>
            <a:custGeom>
              <a:avLst/>
              <a:gdLst/>
              <a:ahLst/>
              <a:cxnLst/>
              <a:rect l="l" t="t" r="r" b="b"/>
              <a:pathLst>
                <a:path w="96" h="575" extrusionOk="0">
                  <a:moveTo>
                    <a:pt x="96" y="575"/>
                  </a:moveTo>
                  <a:lnTo>
                    <a:pt x="78" y="575"/>
                  </a:lnTo>
                  <a:lnTo>
                    <a:pt x="78" y="192"/>
                  </a:lnTo>
                  <a:lnTo>
                    <a:pt x="0" y="6"/>
                  </a:lnTo>
                  <a:lnTo>
                    <a:pt x="15" y="0"/>
                  </a:lnTo>
                  <a:lnTo>
                    <a:pt x="96" y="189"/>
                  </a:lnTo>
                  <a:lnTo>
                    <a:pt x="96" y="575"/>
                  </a:lnTo>
                  <a:close/>
                </a:path>
              </a:pathLst>
            </a:custGeom>
            <a:gradFill>
              <a:gsLst>
                <a:gs pos="0">
                  <a:schemeClr val="lt2"/>
                </a:gs>
                <a:gs pos="100000">
                  <a:srgbClr val="3B95DE"/>
                </a:gs>
              </a:gsLst>
              <a:lin ang="5400000" scaled="0"/>
            </a:gradFill>
            <a:ln>
              <a:noFill/>
            </a:ln>
          </p:spPr>
        </p:sp>
        <p:sp>
          <p:nvSpPr>
            <p:cNvPr id="65" name="Google Shape;65;p2"/>
            <p:cNvSpPr/>
            <p:nvPr/>
          </p:nvSpPr>
          <p:spPr>
            <a:xfrm>
              <a:off x="1685925" y="1420813"/>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1685925" y="903288"/>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1743075" y="4763"/>
              <a:ext cx="419100" cy="522288"/>
            </a:xfrm>
            <a:custGeom>
              <a:avLst/>
              <a:gdLst/>
              <a:ahLst/>
              <a:cxnLst/>
              <a:rect l="l" t="t" r="r" b="b"/>
              <a:pathLst>
                <a:path w="264" h="329" extrusionOk="0">
                  <a:moveTo>
                    <a:pt x="252" y="329"/>
                  </a:moveTo>
                  <a:lnTo>
                    <a:pt x="45" y="120"/>
                  </a:lnTo>
                  <a:lnTo>
                    <a:pt x="0" y="6"/>
                  </a:lnTo>
                  <a:lnTo>
                    <a:pt x="15" y="0"/>
                  </a:lnTo>
                  <a:lnTo>
                    <a:pt x="60" y="111"/>
                  </a:lnTo>
                  <a:lnTo>
                    <a:pt x="264" y="317"/>
                  </a:lnTo>
                  <a:lnTo>
                    <a:pt x="252" y="329"/>
                  </a:lnTo>
                  <a:close/>
                </a:path>
              </a:pathLst>
            </a:custGeom>
            <a:gradFill>
              <a:gsLst>
                <a:gs pos="0">
                  <a:schemeClr val="lt2"/>
                </a:gs>
                <a:gs pos="100000">
                  <a:srgbClr val="3B95DE"/>
                </a:gs>
              </a:gsLst>
              <a:lin ang="5400000" scaled="0"/>
            </a:gradFill>
            <a:ln>
              <a:noFill/>
            </a:ln>
          </p:spPr>
        </p:sp>
        <p:sp>
          <p:nvSpPr>
            <p:cNvPr id="68" name="Google Shape;68;p2"/>
            <p:cNvSpPr/>
            <p:nvPr/>
          </p:nvSpPr>
          <p:spPr>
            <a:xfrm>
              <a:off x="2119313" y="488950"/>
              <a:ext cx="161925" cy="147638"/>
            </a:xfrm>
            <a:custGeom>
              <a:avLst/>
              <a:gdLst/>
              <a:ahLst/>
              <a:cxnLst/>
              <a:rect l="l" t="t" r="r" b="b"/>
              <a:pathLst>
                <a:path w="34" h="31" extrusionOk="0">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952500" y="4763"/>
              <a:ext cx="152400" cy="908050"/>
            </a:xfrm>
            <a:custGeom>
              <a:avLst/>
              <a:gdLst/>
              <a:ahLst/>
              <a:cxnLst/>
              <a:rect l="l" t="t" r="r" b="b"/>
              <a:pathLst>
                <a:path w="96" h="572" extrusionOk="0">
                  <a:moveTo>
                    <a:pt x="15" y="572"/>
                  </a:moveTo>
                  <a:lnTo>
                    <a:pt x="0" y="572"/>
                  </a:lnTo>
                  <a:lnTo>
                    <a:pt x="0" y="189"/>
                  </a:lnTo>
                  <a:lnTo>
                    <a:pt x="81" y="0"/>
                  </a:lnTo>
                  <a:lnTo>
                    <a:pt x="96" y="6"/>
                  </a:lnTo>
                  <a:lnTo>
                    <a:pt x="15" y="192"/>
                  </a:lnTo>
                  <a:lnTo>
                    <a:pt x="15" y="572"/>
                  </a:lnTo>
                  <a:close/>
                </a:path>
              </a:pathLst>
            </a:custGeom>
            <a:gradFill>
              <a:gsLst>
                <a:gs pos="0">
                  <a:schemeClr val="lt2"/>
                </a:gs>
                <a:gs pos="100000">
                  <a:srgbClr val="3B95DE"/>
                </a:gs>
              </a:gsLst>
              <a:lin ang="5400000" scaled="0"/>
            </a:gradFill>
            <a:ln>
              <a:noFill/>
            </a:ln>
          </p:spPr>
        </p:sp>
        <p:sp>
          <p:nvSpPr>
            <p:cNvPr id="70" name="Google Shape;70;p2"/>
            <p:cNvSpPr/>
            <p:nvPr/>
          </p:nvSpPr>
          <p:spPr>
            <a:xfrm>
              <a:off x="866775" y="903288"/>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890588" y="1554163"/>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738188" y="5622925"/>
              <a:ext cx="338138" cy="1216025"/>
            </a:xfrm>
            <a:custGeom>
              <a:avLst/>
              <a:gdLst/>
              <a:ahLst/>
              <a:cxnLst/>
              <a:rect l="l" t="t" r="r" b="b"/>
              <a:pathLst>
                <a:path w="213" h="766" extrusionOk="0">
                  <a:moveTo>
                    <a:pt x="213" y="766"/>
                  </a:moveTo>
                  <a:lnTo>
                    <a:pt x="195" y="766"/>
                  </a:lnTo>
                  <a:lnTo>
                    <a:pt x="195" y="464"/>
                  </a:lnTo>
                  <a:lnTo>
                    <a:pt x="0" y="6"/>
                  </a:lnTo>
                  <a:lnTo>
                    <a:pt x="12" y="0"/>
                  </a:lnTo>
                  <a:lnTo>
                    <a:pt x="213" y="461"/>
                  </a:lnTo>
                  <a:lnTo>
                    <a:pt x="213" y="766"/>
                  </a:lnTo>
                  <a:close/>
                </a:path>
              </a:pathLst>
            </a:custGeom>
            <a:gradFill>
              <a:gsLst>
                <a:gs pos="0">
                  <a:schemeClr val="lt2"/>
                </a:gs>
                <a:gs pos="100000">
                  <a:srgbClr val="3B95DE"/>
                </a:gs>
              </a:gsLst>
              <a:lin ang="5400000" scaled="0"/>
            </a:gradFill>
            <a:ln>
              <a:noFill/>
            </a:ln>
          </p:spPr>
        </p:sp>
        <p:sp>
          <p:nvSpPr>
            <p:cNvPr id="73" name="Google Shape;73;p2"/>
            <p:cNvSpPr/>
            <p:nvPr/>
          </p:nvSpPr>
          <p:spPr>
            <a:xfrm>
              <a:off x="647700" y="5480050"/>
              <a:ext cx="157163" cy="157163"/>
            </a:xfrm>
            <a:custGeom>
              <a:avLst/>
              <a:gdLst/>
              <a:ahLst/>
              <a:cxnLst/>
              <a:rect l="l" t="t" r="r" b="b"/>
              <a:pathLst>
                <a:path w="33" h="33" extrusionOk="0">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66675" y="903288"/>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0" y="3897313"/>
              <a:ext cx="133350" cy="266700"/>
            </a:xfrm>
            <a:custGeom>
              <a:avLst/>
              <a:gdLst/>
              <a:ahLst/>
              <a:cxnLst/>
              <a:rect l="l" t="t" r="r" b="b"/>
              <a:pathLst>
                <a:path w="84" h="168" extrusionOk="0">
                  <a:moveTo>
                    <a:pt x="69" y="168"/>
                  </a:moveTo>
                  <a:lnTo>
                    <a:pt x="0" y="6"/>
                  </a:lnTo>
                  <a:lnTo>
                    <a:pt x="12" y="0"/>
                  </a:lnTo>
                  <a:lnTo>
                    <a:pt x="84" y="162"/>
                  </a:lnTo>
                  <a:lnTo>
                    <a:pt x="69" y="168"/>
                  </a:lnTo>
                  <a:close/>
                </a:path>
              </a:pathLst>
            </a:custGeom>
            <a:gradFill>
              <a:gsLst>
                <a:gs pos="0">
                  <a:schemeClr val="lt2"/>
                </a:gs>
                <a:gs pos="100000">
                  <a:srgbClr val="3B95DE"/>
                </a:gs>
              </a:gsLst>
              <a:lin ang="5400000" scaled="0"/>
            </a:gradFill>
            <a:ln>
              <a:noFill/>
            </a:ln>
          </p:spPr>
        </p:sp>
        <p:sp>
          <p:nvSpPr>
            <p:cNvPr id="76" name="Google Shape;76;p2"/>
            <p:cNvSpPr/>
            <p:nvPr/>
          </p:nvSpPr>
          <p:spPr>
            <a:xfrm>
              <a:off x="66675" y="4149725"/>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0" y="1644650"/>
              <a:ext cx="133350" cy="269875"/>
            </a:xfrm>
            <a:custGeom>
              <a:avLst/>
              <a:gdLst/>
              <a:ahLst/>
              <a:cxnLst/>
              <a:rect l="l" t="t" r="r" b="b"/>
              <a:pathLst>
                <a:path w="84" h="170" extrusionOk="0">
                  <a:moveTo>
                    <a:pt x="12" y="170"/>
                  </a:moveTo>
                  <a:lnTo>
                    <a:pt x="0" y="164"/>
                  </a:lnTo>
                  <a:lnTo>
                    <a:pt x="69" y="0"/>
                  </a:lnTo>
                  <a:lnTo>
                    <a:pt x="84" y="6"/>
                  </a:lnTo>
                  <a:lnTo>
                    <a:pt x="12" y="170"/>
                  </a:lnTo>
                  <a:close/>
                </a:path>
              </a:pathLst>
            </a:custGeom>
            <a:gradFill>
              <a:gsLst>
                <a:gs pos="0">
                  <a:schemeClr val="lt2"/>
                </a:gs>
                <a:gs pos="100000">
                  <a:srgbClr val="3B95DE"/>
                </a:gs>
              </a:gsLst>
              <a:lin ang="5400000" scaled="0"/>
            </a:gradFill>
            <a:ln>
              <a:noFill/>
            </a:ln>
          </p:spPr>
        </p:sp>
        <p:sp>
          <p:nvSpPr>
            <p:cNvPr id="78" name="Google Shape;78;p2"/>
            <p:cNvSpPr/>
            <p:nvPr/>
          </p:nvSpPr>
          <p:spPr>
            <a:xfrm>
              <a:off x="66675" y="1468438"/>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695325" y="4763"/>
              <a:ext cx="309563" cy="1558925"/>
            </a:xfrm>
            <a:custGeom>
              <a:avLst/>
              <a:gdLst/>
              <a:ahLst/>
              <a:cxnLst/>
              <a:rect l="l" t="t" r="r" b="b"/>
              <a:pathLst>
                <a:path w="195" h="982" extrusionOk="0">
                  <a:moveTo>
                    <a:pt x="195" y="982"/>
                  </a:moveTo>
                  <a:lnTo>
                    <a:pt x="177" y="982"/>
                  </a:lnTo>
                  <a:lnTo>
                    <a:pt x="177" y="805"/>
                  </a:lnTo>
                  <a:lnTo>
                    <a:pt x="0" y="629"/>
                  </a:lnTo>
                  <a:lnTo>
                    <a:pt x="0" y="0"/>
                  </a:lnTo>
                  <a:lnTo>
                    <a:pt x="18" y="0"/>
                  </a:lnTo>
                  <a:lnTo>
                    <a:pt x="18" y="623"/>
                  </a:lnTo>
                  <a:lnTo>
                    <a:pt x="195" y="796"/>
                  </a:lnTo>
                  <a:lnTo>
                    <a:pt x="195" y="982"/>
                  </a:lnTo>
                  <a:close/>
                </a:path>
              </a:pathLst>
            </a:custGeom>
            <a:gradFill>
              <a:gsLst>
                <a:gs pos="0">
                  <a:schemeClr val="lt2"/>
                </a:gs>
                <a:gs pos="100000">
                  <a:srgbClr val="3B95DE"/>
                </a:gs>
              </a:gsLst>
              <a:lin ang="5400000" scaled="0"/>
            </a:gradFill>
            <a:ln>
              <a:noFill/>
            </a:ln>
          </p:spPr>
        </p:sp>
        <p:sp>
          <p:nvSpPr>
            <p:cNvPr id="80" name="Google Shape;80;p2"/>
            <p:cNvSpPr/>
            <p:nvPr/>
          </p:nvSpPr>
          <p:spPr>
            <a:xfrm>
              <a:off x="57150" y="4881563"/>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138113" y="5060950"/>
              <a:ext cx="304800" cy="1778000"/>
            </a:xfrm>
            <a:custGeom>
              <a:avLst/>
              <a:gdLst/>
              <a:ahLst/>
              <a:cxnLst/>
              <a:rect l="l" t="t" r="r" b="b"/>
              <a:pathLst>
                <a:path w="192" h="1120" extrusionOk="0">
                  <a:moveTo>
                    <a:pt x="192" y="1120"/>
                  </a:moveTo>
                  <a:lnTo>
                    <a:pt x="177" y="1120"/>
                  </a:lnTo>
                  <a:lnTo>
                    <a:pt x="177" y="360"/>
                  </a:lnTo>
                  <a:lnTo>
                    <a:pt x="0" y="183"/>
                  </a:lnTo>
                  <a:lnTo>
                    <a:pt x="0" y="0"/>
                  </a:lnTo>
                  <a:lnTo>
                    <a:pt x="15" y="0"/>
                  </a:lnTo>
                  <a:lnTo>
                    <a:pt x="15" y="177"/>
                  </a:lnTo>
                  <a:lnTo>
                    <a:pt x="192" y="354"/>
                  </a:lnTo>
                  <a:lnTo>
                    <a:pt x="192" y="1120"/>
                  </a:lnTo>
                  <a:close/>
                </a:path>
              </a:pathLst>
            </a:custGeom>
            <a:gradFill>
              <a:gsLst>
                <a:gs pos="0">
                  <a:schemeClr val="lt2"/>
                </a:gs>
                <a:gs pos="100000">
                  <a:srgbClr val="3B95DE"/>
                </a:gs>
              </a:gsLst>
              <a:lin ang="5400000" scaled="0"/>
            </a:gradFill>
            <a:ln>
              <a:noFill/>
            </a:ln>
          </p:spPr>
        </p:sp>
        <p:sp>
          <p:nvSpPr>
            <p:cNvPr id="82" name="Google Shape;82;p2"/>
            <p:cNvSpPr/>
            <p:nvPr/>
          </p:nvSpPr>
          <p:spPr>
            <a:xfrm>
              <a:off x="561975" y="6430963"/>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642938" y="6610350"/>
              <a:ext cx="23813" cy="242888"/>
            </a:xfrm>
            <a:prstGeom prst="rect">
              <a:avLst/>
            </a:pr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76200" y="6430963"/>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0" y="5978525"/>
              <a:ext cx="190500" cy="461963"/>
            </a:xfrm>
            <a:custGeom>
              <a:avLst/>
              <a:gdLst/>
              <a:ahLst/>
              <a:cxnLst/>
              <a:rect l="l" t="t" r="r" b="b"/>
              <a:pathLst>
                <a:path w="120" h="291" extrusionOk="0">
                  <a:moveTo>
                    <a:pt x="120" y="291"/>
                  </a:moveTo>
                  <a:lnTo>
                    <a:pt x="105" y="291"/>
                  </a:lnTo>
                  <a:lnTo>
                    <a:pt x="105" y="114"/>
                  </a:lnTo>
                  <a:lnTo>
                    <a:pt x="0" y="9"/>
                  </a:lnTo>
                  <a:lnTo>
                    <a:pt x="12" y="0"/>
                  </a:lnTo>
                  <a:lnTo>
                    <a:pt x="120" y="108"/>
                  </a:lnTo>
                  <a:lnTo>
                    <a:pt x="120" y="291"/>
                  </a:lnTo>
                  <a:close/>
                </a:path>
              </a:pathLst>
            </a:custGeom>
            <a:gradFill>
              <a:gsLst>
                <a:gs pos="0">
                  <a:schemeClr val="lt2"/>
                </a:gs>
                <a:gs pos="100000">
                  <a:srgbClr val="3B95DE"/>
                </a:gs>
              </a:gsLst>
              <a:lin ang="5400000" scaled="0"/>
            </a:gradFill>
            <a:ln>
              <a:noFill/>
            </a:ln>
          </p:spPr>
        </p:sp>
        <p:sp>
          <p:nvSpPr>
            <p:cNvPr id="86" name="Google Shape;86;p2"/>
            <p:cNvSpPr/>
            <p:nvPr/>
          </p:nvSpPr>
          <p:spPr>
            <a:xfrm>
              <a:off x="1014413" y="1801813"/>
              <a:ext cx="214313" cy="755650"/>
            </a:xfrm>
            <a:custGeom>
              <a:avLst/>
              <a:gdLst/>
              <a:ahLst/>
              <a:cxnLst/>
              <a:rect l="l" t="t" r="r" b="b"/>
              <a:pathLst>
                <a:path w="135" h="476" extrusionOk="0">
                  <a:moveTo>
                    <a:pt x="12" y="476"/>
                  </a:moveTo>
                  <a:lnTo>
                    <a:pt x="0" y="476"/>
                  </a:lnTo>
                  <a:lnTo>
                    <a:pt x="0" y="128"/>
                  </a:lnTo>
                  <a:lnTo>
                    <a:pt x="126" y="0"/>
                  </a:lnTo>
                  <a:lnTo>
                    <a:pt x="135" y="9"/>
                  </a:lnTo>
                  <a:lnTo>
                    <a:pt x="12" y="131"/>
                  </a:lnTo>
                  <a:lnTo>
                    <a:pt x="12" y="476"/>
                  </a:lnTo>
                  <a:close/>
                </a:path>
              </a:pathLst>
            </a:custGeom>
            <a:gradFill>
              <a:gsLst>
                <a:gs pos="0">
                  <a:schemeClr val="lt2"/>
                </a:gs>
                <a:gs pos="100000">
                  <a:srgbClr val="3B95DE"/>
                </a:gs>
              </a:gsLst>
              <a:lin ang="5400000" scaled="0"/>
            </a:gradFill>
            <a:ln>
              <a:noFill/>
            </a:ln>
          </p:spPr>
        </p:sp>
        <p:sp>
          <p:nvSpPr>
            <p:cNvPr id="87" name="Google Shape;87;p2"/>
            <p:cNvSpPr/>
            <p:nvPr/>
          </p:nvSpPr>
          <p:spPr>
            <a:xfrm>
              <a:off x="938213" y="2547938"/>
              <a:ext cx="166688" cy="160338"/>
            </a:xfrm>
            <a:custGeom>
              <a:avLst/>
              <a:gdLst/>
              <a:ahLst/>
              <a:cxnLst/>
              <a:rect l="l" t="t" r="r" b="b"/>
              <a:pathLst>
                <a:path w="35" h="34" extrusionOk="0">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595313" y="4763"/>
              <a:ext cx="638175" cy="4025900"/>
            </a:xfrm>
            <a:custGeom>
              <a:avLst/>
              <a:gdLst/>
              <a:ahLst/>
              <a:cxnLst/>
              <a:rect l="l" t="t" r="r" b="b"/>
              <a:pathLst>
                <a:path w="402" h="2536" extrusionOk="0">
                  <a:moveTo>
                    <a:pt x="402" y="2536"/>
                  </a:moveTo>
                  <a:lnTo>
                    <a:pt x="387" y="2536"/>
                  </a:lnTo>
                  <a:lnTo>
                    <a:pt x="387" y="2311"/>
                  </a:lnTo>
                  <a:lnTo>
                    <a:pt x="0" y="1925"/>
                  </a:lnTo>
                  <a:lnTo>
                    <a:pt x="0" y="0"/>
                  </a:lnTo>
                  <a:lnTo>
                    <a:pt x="15" y="0"/>
                  </a:lnTo>
                  <a:lnTo>
                    <a:pt x="15" y="1916"/>
                  </a:lnTo>
                  <a:lnTo>
                    <a:pt x="402" y="2302"/>
                  </a:lnTo>
                  <a:lnTo>
                    <a:pt x="402" y="2536"/>
                  </a:lnTo>
                  <a:close/>
                </a:path>
              </a:pathLst>
            </a:custGeom>
            <a:gradFill>
              <a:gsLst>
                <a:gs pos="0">
                  <a:schemeClr val="lt2"/>
                </a:gs>
                <a:gs pos="100000">
                  <a:srgbClr val="3B95DE"/>
                </a:gs>
              </a:gsLst>
              <a:lin ang="5400000" scaled="0"/>
            </a:gradFill>
            <a:ln>
              <a:noFill/>
            </a:ln>
          </p:spPr>
        </p:sp>
        <p:sp>
          <p:nvSpPr>
            <p:cNvPr id="89" name="Google Shape;89;p2"/>
            <p:cNvSpPr/>
            <p:nvPr/>
          </p:nvSpPr>
          <p:spPr>
            <a:xfrm>
              <a:off x="1223963" y="1382713"/>
              <a:ext cx="142875" cy="476250"/>
            </a:xfrm>
            <a:custGeom>
              <a:avLst/>
              <a:gdLst/>
              <a:ahLst/>
              <a:cxnLst/>
              <a:rect l="l" t="t" r="r" b="b"/>
              <a:pathLst>
                <a:path w="90" h="300" extrusionOk="0">
                  <a:moveTo>
                    <a:pt x="90" y="300"/>
                  </a:moveTo>
                  <a:lnTo>
                    <a:pt x="78" y="300"/>
                  </a:lnTo>
                  <a:lnTo>
                    <a:pt x="78" y="84"/>
                  </a:lnTo>
                  <a:lnTo>
                    <a:pt x="0" y="9"/>
                  </a:lnTo>
                  <a:lnTo>
                    <a:pt x="9" y="0"/>
                  </a:lnTo>
                  <a:lnTo>
                    <a:pt x="90" y="81"/>
                  </a:lnTo>
                  <a:lnTo>
                    <a:pt x="90" y="300"/>
                  </a:lnTo>
                  <a:close/>
                </a:path>
              </a:pathLst>
            </a:custGeom>
            <a:gradFill>
              <a:gsLst>
                <a:gs pos="0">
                  <a:schemeClr val="lt2"/>
                </a:gs>
                <a:gs pos="100000">
                  <a:srgbClr val="3B95DE"/>
                </a:gs>
              </a:gsLst>
              <a:lin ang="5400000" scaled="0"/>
            </a:gradFill>
            <a:ln>
              <a:noFill/>
            </a:ln>
          </p:spPr>
        </p:sp>
        <p:sp>
          <p:nvSpPr>
            <p:cNvPr id="90" name="Google Shape;90;p2"/>
            <p:cNvSpPr/>
            <p:nvPr/>
          </p:nvSpPr>
          <p:spPr>
            <a:xfrm>
              <a:off x="1300163" y="1849438"/>
              <a:ext cx="109538" cy="107950"/>
            </a:xfrm>
            <a:custGeom>
              <a:avLst/>
              <a:gdLst/>
              <a:ahLst/>
              <a:cxnLst/>
              <a:rect l="l" t="t" r="r" b="b"/>
              <a:pathLst>
                <a:path w="23" h="23" extrusionOk="0">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280988" y="3417888"/>
              <a:ext cx="142875" cy="474663"/>
            </a:xfrm>
            <a:custGeom>
              <a:avLst/>
              <a:gdLst/>
              <a:ahLst/>
              <a:cxnLst/>
              <a:rect l="l" t="t" r="r" b="b"/>
              <a:pathLst>
                <a:path w="90" h="299" extrusionOk="0">
                  <a:moveTo>
                    <a:pt x="12" y="299"/>
                  </a:moveTo>
                  <a:lnTo>
                    <a:pt x="0" y="299"/>
                  </a:lnTo>
                  <a:lnTo>
                    <a:pt x="0" y="80"/>
                  </a:lnTo>
                  <a:lnTo>
                    <a:pt x="81" y="0"/>
                  </a:lnTo>
                  <a:lnTo>
                    <a:pt x="90" y="8"/>
                  </a:lnTo>
                  <a:lnTo>
                    <a:pt x="12" y="83"/>
                  </a:lnTo>
                  <a:lnTo>
                    <a:pt x="12" y="299"/>
                  </a:lnTo>
                  <a:close/>
                </a:path>
              </a:pathLst>
            </a:custGeom>
            <a:gradFill>
              <a:gsLst>
                <a:gs pos="0">
                  <a:schemeClr val="lt2"/>
                </a:gs>
                <a:gs pos="100000">
                  <a:srgbClr val="3B95DE"/>
                </a:gs>
              </a:gsLst>
              <a:lin ang="5400000" scaled="0"/>
            </a:gradFill>
            <a:ln>
              <a:noFill/>
            </a:ln>
          </p:spPr>
        </p:sp>
        <p:sp>
          <p:nvSpPr>
            <p:cNvPr id="92" name="Google Shape;92;p2"/>
            <p:cNvSpPr/>
            <p:nvPr/>
          </p:nvSpPr>
          <p:spPr>
            <a:xfrm>
              <a:off x="238125" y="3883025"/>
              <a:ext cx="109538" cy="109538"/>
            </a:xfrm>
            <a:custGeom>
              <a:avLst/>
              <a:gdLst/>
              <a:ahLst/>
              <a:cxnLst/>
              <a:rect l="l" t="t" r="r" b="b"/>
              <a:pathLst>
                <a:path w="23" h="23" extrusionOk="0">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4763" y="2166938"/>
              <a:ext cx="114300" cy="452438"/>
            </a:xfrm>
            <a:custGeom>
              <a:avLst/>
              <a:gdLst/>
              <a:ahLst/>
              <a:cxnLst/>
              <a:rect l="l" t="t" r="r" b="b"/>
              <a:pathLst>
                <a:path w="72" h="285" extrusionOk="0">
                  <a:moveTo>
                    <a:pt x="6" y="285"/>
                  </a:moveTo>
                  <a:lnTo>
                    <a:pt x="0" y="276"/>
                  </a:lnTo>
                  <a:lnTo>
                    <a:pt x="60" y="216"/>
                  </a:lnTo>
                  <a:lnTo>
                    <a:pt x="60" y="0"/>
                  </a:lnTo>
                  <a:lnTo>
                    <a:pt x="72" y="0"/>
                  </a:lnTo>
                  <a:lnTo>
                    <a:pt x="72" y="222"/>
                  </a:lnTo>
                  <a:lnTo>
                    <a:pt x="6" y="285"/>
                  </a:lnTo>
                  <a:close/>
                </a:path>
              </a:pathLst>
            </a:custGeom>
            <a:gradFill>
              <a:gsLst>
                <a:gs pos="0">
                  <a:schemeClr val="lt2"/>
                </a:gs>
                <a:gs pos="100000">
                  <a:srgbClr val="3B95DE"/>
                </a:gs>
              </a:gsLst>
              <a:lin ang="5400000" scaled="0"/>
            </a:gradFill>
            <a:ln>
              <a:noFill/>
            </a:ln>
          </p:spPr>
        </p:sp>
        <p:sp>
          <p:nvSpPr>
            <p:cNvPr id="94" name="Google Shape;94;p2"/>
            <p:cNvSpPr/>
            <p:nvPr/>
          </p:nvSpPr>
          <p:spPr>
            <a:xfrm>
              <a:off x="52388" y="2066925"/>
              <a:ext cx="109538" cy="109538"/>
            </a:xfrm>
            <a:custGeom>
              <a:avLst/>
              <a:gdLst/>
              <a:ahLst/>
              <a:cxnLst/>
              <a:rect l="l" t="t" r="r" b="b"/>
              <a:pathLst>
                <a:path w="23" h="23" extrusionOk="0">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1228725" y="4662488"/>
              <a:ext cx="23813" cy="2181225"/>
            </a:xfrm>
            <a:prstGeom prst="rect">
              <a:avLst/>
            </a:pr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1319213" y="5041900"/>
              <a:ext cx="371475" cy="1801813"/>
            </a:xfrm>
            <a:custGeom>
              <a:avLst/>
              <a:gdLst/>
              <a:ahLst/>
              <a:cxnLst/>
              <a:rect l="l" t="t" r="r" b="b"/>
              <a:pathLst>
                <a:path w="234" h="1135" extrusionOk="0">
                  <a:moveTo>
                    <a:pt x="15" y="1135"/>
                  </a:moveTo>
                  <a:lnTo>
                    <a:pt x="0" y="1135"/>
                  </a:lnTo>
                  <a:lnTo>
                    <a:pt x="0" y="515"/>
                  </a:lnTo>
                  <a:lnTo>
                    <a:pt x="0" y="512"/>
                  </a:lnTo>
                  <a:lnTo>
                    <a:pt x="219" y="0"/>
                  </a:lnTo>
                  <a:lnTo>
                    <a:pt x="234" y="6"/>
                  </a:lnTo>
                  <a:lnTo>
                    <a:pt x="15" y="518"/>
                  </a:lnTo>
                  <a:lnTo>
                    <a:pt x="15" y="1135"/>
                  </a:lnTo>
                  <a:close/>
                </a:path>
              </a:pathLst>
            </a:custGeom>
            <a:gradFill>
              <a:gsLst>
                <a:gs pos="0">
                  <a:schemeClr val="lt2"/>
                </a:gs>
                <a:gs pos="100000">
                  <a:srgbClr val="3B95DE"/>
                </a:gs>
              </a:gsLst>
              <a:lin ang="5400000" scaled="0"/>
            </a:gradFill>
            <a:ln>
              <a:noFill/>
            </a:ln>
          </p:spPr>
        </p:sp>
        <p:sp>
          <p:nvSpPr>
            <p:cNvPr id="97" name="Google Shape;97;p2"/>
            <p:cNvSpPr/>
            <p:nvPr/>
          </p:nvSpPr>
          <p:spPr>
            <a:xfrm>
              <a:off x="1147763" y="4481513"/>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819150" y="3983038"/>
              <a:ext cx="347663" cy="2860675"/>
            </a:xfrm>
            <a:custGeom>
              <a:avLst/>
              <a:gdLst/>
              <a:ahLst/>
              <a:cxnLst/>
              <a:rect l="l" t="t" r="r" b="b"/>
              <a:pathLst>
                <a:path w="219" h="1802" extrusionOk="0">
                  <a:moveTo>
                    <a:pt x="219" y="1802"/>
                  </a:moveTo>
                  <a:lnTo>
                    <a:pt x="201" y="1802"/>
                  </a:lnTo>
                  <a:lnTo>
                    <a:pt x="201" y="1185"/>
                  </a:lnTo>
                  <a:lnTo>
                    <a:pt x="0" y="3"/>
                  </a:lnTo>
                  <a:lnTo>
                    <a:pt x="15" y="0"/>
                  </a:lnTo>
                  <a:lnTo>
                    <a:pt x="219" y="1185"/>
                  </a:lnTo>
                  <a:lnTo>
                    <a:pt x="219" y="1802"/>
                  </a:lnTo>
                  <a:close/>
                </a:path>
              </a:pathLst>
            </a:custGeom>
            <a:gradFill>
              <a:gsLst>
                <a:gs pos="0">
                  <a:schemeClr val="lt2"/>
                </a:gs>
                <a:gs pos="100000">
                  <a:srgbClr val="3B95DE"/>
                </a:gs>
              </a:gsLst>
              <a:lin ang="5400000" scaled="0"/>
            </a:gradFill>
            <a:ln>
              <a:noFill/>
            </a:ln>
          </p:spPr>
        </p:sp>
        <p:sp>
          <p:nvSpPr>
            <p:cNvPr id="99" name="Google Shape;99;p2"/>
            <p:cNvSpPr/>
            <p:nvPr/>
          </p:nvSpPr>
          <p:spPr>
            <a:xfrm>
              <a:off x="728663" y="3806825"/>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1624013" y="4867275"/>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1404938" y="5422900"/>
              <a:ext cx="371475" cy="1425575"/>
            </a:xfrm>
            <a:custGeom>
              <a:avLst/>
              <a:gdLst/>
              <a:ahLst/>
              <a:cxnLst/>
              <a:rect l="l" t="t" r="r" b="b"/>
              <a:pathLst>
                <a:path w="234" h="898" extrusionOk="0">
                  <a:moveTo>
                    <a:pt x="18" y="898"/>
                  </a:moveTo>
                  <a:lnTo>
                    <a:pt x="0" y="898"/>
                  </a:lnTo>
                  <a:lnTo>
                    <a:pt x="0" y="515"/>
                  </a:lnTo>
                  <a:lnTo>
                    <a:pt x="0" y="512"/>
                  </a:lnTo>
                  <a:lnTo>
                    <a:pt x="222" y="0"/>
                  </a:lnTo>
                  <a:lnTo>
                    <a:pt x="234" y="6"/>
                  </a:lnTo>
                  <a:lnTo>
                    <a:pt x="18" y="518"/>
                  </a:lnTo>
                  <a:lnTo>
                    <a:pt x="18" y="898"/>
                  </a:lnTo>
                  <a:close/>
                </a:path>
              </a:pathLst>
            </a:custGeom>
            <a:gradFill>
              <a:gsLst>
                <a:gs pos="0">
                  <a:schemeClr val="lt2"/>
                </a:gs>
                <a:gs pos="100000">
                  <a:srgbClr val="3B95DE"/>
                </a:gs>
              </a:gsLst>
              <a:lin ang="5400000" scaled="0"/>
            </a:gradFill>
            <a:ln>
              <a:noFill/>
            </a:ln>
          </p:spPr>
        </p:sp>
        <p:sp>
          <p:nvSpPr>
            <p:cNvPr id="102" name="Google Shape;102;p2"/>
            <p:cNvSpPr/>
            <p:nvPr/>
          </p:nvSpPr>
          <p:spPr>
            <a:xfrm>
              <a:off x="1666875" y="5945188"/>
              <a:ext cx="152400" cy="912813"/>
            </a:xfrm>
            <a:custGeom>
              <a:avLst/>
              <a:gdLst/>
              <a:ahLst/>
              <a:cxnLst/>
              <a:rect l="l" t="t" r="r" b="b"/>
              <a:pathLst>
                <a:path w="96" h="575" extrusionOk="0">
                  <a:moveTo>
                    <a:pt x="15" y="575"/>
                  </a:moveTo>
                  <a:lnTo>
                    <a:pt x="0" y="569"/>
                  </a:lnTo>
                  <a:lnTo>
                    <a:pt x="81" y="383"/>
                  </a:lnTo>
                  <a:lnTo>
                    <a:pt x="81" y="0"/>
                  </a:lnTo>
                  <a:lnTo>
                    <a:pt x="96" y="0"/>
                  </a:lnTo>
                  <a:lnTo>
                    <a:pt x="96" y="386"/>
                  </a:lnTo>
                  <a:lnTo>
                    <a:pt x="15" y="575"/>
                  </a:lnTo>
                  <a:close/>
                </a:path>
              </a:pathLst>
            </a:custGeom>
            <a:gradFill>
              <a:gsLst>
                <a:gs pos="0">
                  <a:schemeClr val="lt2"/>
                </a:gs>
                <a:gs pos="100000">
                  <a:srgbClr val="3B95DE"/>
                </a:gs>
              </a:gsLst>
              <a:lin ang="5400000" scaled="0"/>
            </a:gradFill>
            <a:ln>
              <a:noFill/>
            </a:ln>
          </p:spPr>
        </p:sp>
        <p:sp>
          <p:nvSpPr>
            <p:cNvPr id="103" name="Google Shape;103;p2"/>
            <p:cNvSpPr/>
            <p:nvPr/>
          </p:nvSpPr>
          <p:spPr>
            <a:xfrm>
              <a:off x="1709738" y="5246688"/>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1709738" y="5764213"/>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1766888" y="6330950"/>
              <a:ext cx="419100" cy="527050"/>
            </a:xfrm>
            <a:custGeom>
              <a:avLst/>
              <a:gdLst/>
              <a:ahLst/>
              <a:cxnLst/>
              <a:rect l="l" t="t" r="r" b="b"/>
              <a:pathLst>
                <a:path w="264" h="332" extrusionOk="0">
                  <a:moveTo>
                    <a:pt x="12" y="332"/>
                  </a:moveTo>
                  <a:lnTo>
                    <a:pt x="0" y="326"/>
                  </a:lnTo>
                  <a:lnTo>
                    <a:pt x="45" y="206"/>
                  </a:lnTo>
                  <a:lnTo>
                    <a:pt x="255" y="0"/>
                  </a:lnTo>
                  <a:lnTo>
                    <a:pt x="264" y="12"/>
                  </a:lnTo>
                  <a:lnTo>
                    <a:pt x="60" y="215"/>
                  </a:lnTo>
                  <a:lnTo>
                    <a:pt x="12" y="332"/>
                  </a:lnTo>
                  <a:close/>
                </a:path>
              </a:pathLst>
            </a:custGeom>
            <a:gradFill>
              <a:gsLst>
                <a:gs pos="0">
                  <a:schemeClr val="lt2"/>
                </a:gs>
                <a:gs pos="100000">
                  <a:srgbClr val="3B95DE"/>
                </a:gs>
              </a:gsLst>
              <a:lin ang="5400000" scaled="0"/>
            </a:gradFill>
            <a:ln>
              <a:noFill/>
            </a:ln>
          </p:spPr>
        </p:sp>
        <p:sp>
          <p:nvSpPr>
            <p:cNvPr id="106" name="Google Shape;106;p2"/>
            <p:cNvSpPr/>
            <p:nvPr/>
          </p:nvSpPr>
          <p:spPr>
            <a:xfrm>
              <a:off x="2147888" y="6221413"/>
              <a:ext cx="157163" cy="147638"/>
            </a:xfrm>
            <a:custGeom>
              <a:avLst/>
              <a:gdLst/>
              <a:ahLst/>
              <a:cxnLst/>
              <a:rect l="l" t="t" r="r" b="b"/>
              <a:pathLst>
                <a:path w="33" h="31" extrusionOk="0">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504825" y="9525"/>
              <a:ext cx="233363" cy="5103813"/>
            </a:xfrm>
            <a:custGeom>
              <a:avLst/>
              <a:gdLst/>
              <a:ahLst/>
              <a:cxnLst/>
              <a:rect l="l" t="t" r="r" b="b"/>
              <a:pathLst>
                <a:path w="147" h="3215" extrusionOk="0">
                  <a:moveTo>
                    <a:pt x="132" y="3215"/>
                  </a:moveTo>
                  <a:lnTo>
                    <a:pt x="129" y="2754"/>
                  </a:lnTo>
                  <a:lnTo>
                    <a:pt x="0" y="1901"/>
                  </a:lnTo>
                  <a:lnTo>
                    <a:pt x="0" y="0"/>
                  </a:lnTo>
                  <a:lnTo>
                    <a:pt x="15" y="0"/>
                  </a:lnTo>
                  <a:lnTo>
                    <a:pt x="15" y="1898"/>
                  </a:lnTo>
                  <a:lnTo>
                    <a:pt x="144" y="2754"/>
                  </a:lnTo>
                  <a:lnTo>
                    <a:pt x="147" y="3215"/>
                  </a:lnTo>
                  <a:lnTo>
                    <a:pt x="132" y="3215"/>
                  </a:lnTo>
                  <a:close/>
                </a:path>
              </a:pathLst>
            </a:custGeom>
            <a:gradFill>
              <a:gsLst>
                <a:gs pos="0">
                  <a:schemeClr val="lt2"/>
                </a:gs>
                <a:gs pos="100000">
                  <a:srgbClr val="3B95DE"/>
                </a:gs>
              </a:gsLst>
              <a:lin ang="5400000" scaled="0"/>
            </a:gradFill>
            <a:ln>
              <a:noFill/>
            </a:ln>
          </p:spPr>
        </p:sp>
        <p:sp>
          <p:nvSpPr>
            <p:cNvPr id="108" name="Google Shape;108;p2"/>
            <p:cNvSpPr/>
            <p:nvPr/>
          </p:nvSpPr>
          <p:spPr>
            <a:xfrm>
              <a:off x="633413" y="5103813"/>
              <a:ext cx="185738" cy="185738"/>
            </a:xfrm>
            <a:custGeom>
              <a:avLst/>
              <a:gdLst/>
              <a:ahLst/>
              <a:cxnLst/>
              <a:rect l="l" t="t" r="r" b="b"/>
              <a:pathLst>
                <a:path w="39" h="39" extrusionOk="0">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 name="Google Shape;109;p2"/>
          <p:cNvSpPr txBox="1">
            <a:spLocks noGrp="1"/>
          </p:cNvSpPr>
          <p:nvPr>
            <p:ph type="ctrTitle"/>
          </p:nvPr>
        </p:nvSpPr>
        <p:spPr>
          <a:xfrm>
            <a:off x="1876424" y="1122363"/>
            <a:ext cx="8791575" cy="2387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4800"/>
              <a:buFont typeface="Twentieth Century"/>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2"/>
          <p:cNvSpPr txBox="1">
            <a:spLocks noGrp="1"/>
          </p:cNvSpPr>
          <p:nvPr>
            <p:ph type="subTitle" idx="1"/>
          </p:nvPr>
        </p:nvSpPr>
        <p:spPr>
          <a:xfrm>
            <a:off x="1876424" y="3602038"/>
            <a:ext cx="8791575" cy="1655762"/>
          </a:xfrm>
          <a:prstGeom prst="rect">
            <a:avLst/>
          </a:prstGeom>
          <a:noFill/>
          <a:ln>
            <a:noFill/>
          </a:ln>
        </p:spPr>
        <p:txBody>
          <a:bodyPr spcFirstLastPara="1" wrap="square" lIns="91425" tIns="45700" rIns="91425" bIns="45700" anchor="t" anchorCtr="0">
            <a:normAutofit/>
          </a:bodyPr>
          <a:lstStyle>
            <a:lvl1pPr lvl="0" algn="l">
              <a:lnSpc>
                <a:spcPct val="120000"/>
              </a:lnSpc>
              <a:spcBef>
                <a:spcPts val="1000"/>
              </a:spcBef>
              <a:spcAft>
                <a:spcPts val="0"/>
              </a:spcAft>
              <a:buClr>
                <a:schemeClr val="lt2"/>
              </a:buClr>
              <a:buSzPts val="2500"/>
              <a:buNone/>
              <a:defRPr sz="2000" cap="none">
                <a:solidFill>
                  <a:schemeClr val="lt2"/>
                </a:solidFill>
              </a:defRPr>
            </a:lvl1pPr>
            <a:lvl2pPr lvl="1" algn="ctr">
              <a:lnSpc>
                <a:spcPct val="120000"/>
              </a:lnSpc>
              <a:spcBef>
                <a:spcPts val="500"/>
              </a:spcBef>
              <a:spcAft>
                <a:spcPts val="0"/>
              </a:spcAft>
              <a:buClr>
                <a:schemeClr val="lt1"/>
              </a:buClr>
              <a:buSzPts val="2500"/>
              <a:buNone/>
              <a:defRPr sz="2000"/>
            </a:lvl2pPr>
            <a:lvl3pPr lvl="2" algn="ctr">
              <a:lnSpc>
                <a:spcPct val="120000"/>
              </a:lnSpc>
              <a:spcBef>
                <a:spcPts val="500"/>
              </a:spcBef>
              <a:spcAft>
                <a:spcPts val="0"/>
              </a:spcAft>
              <a:buClr>
                <a:schemeClr val="lt1"/>
              </a:buClr>
              <a:buSzPts val="2250"/>
              <a:buNone/>
              <a:defRPr sz="1800"/>
            </a:lvl3pPr>
            <a:lvl4pPr lvl="3" algn="ctr">
              <a:lnSpc>
                <a:spcPct val="120000"/>
              </a:lnSpc>
              <a:spcBef>
                <a:spcPts val="500"/>
              </a:spcBef>
              <a:spcAft>
                <a:spcPts val="0"/>
              </a:spcAft>
              <a:buClr>
                <a:schemeClr val="lt1"/>
              </a:buClr>
              <a:buSzPts val="2000"/>
              <a:buNone/>
              <a:defRPr sz="1600"/>
            </a:lvl4pPr>
            <a:lvl5pPr lvl="4" algn="ctr">
              <a:lnSpc>
                <a:spcPct val="120000"/>
              </a:lnSpc>
              <a:spcBef>
                <a:spcPts val="500"/>
              </a:spcBef>
              <a:spcAft>
                <a:spcPts val="0"/>
              </a:spcAft>
              <a:buClr>
                <a:schemeClr val="lt1"/>
              </a:buClr>
              <a:buSzPts val="2000"/>
              <a:buNone/>
              <a:defRPr sz="1600"/>
            </a:lvl5pPr>
            <a:lvl6pPr lvl="5" algn="ctr">
              <a:lnSpc>
                <a:spcPct val="120000"/>
              </a:lnSpc>
              <a:spcBef>
                <a:spcPts val="500"/>
              </a:spcBef>
              <a:spcAft>
                <a:spcPts val="0"/>
              </a:spcAft>
              <a:buClr>
                <a:schemeClr val="lt1"/>
              </a:buClr>
              <a:buSzPts val="2000"/>
              <a:buNone/>
              <a:defRPr sz="1600"/>
            </a:lvl6pPr>
            <a:lvl7pPr lvl="6" algn="ctr">
              <a:lnSpc>
                <a:spcPct val="120000"/>
              </a:lnSpc>
              <a:spcBef>
                <a:spcPts val="500"/>
              </a:spcBef>
              <a:spcAft>
                <a:spcPts val="0"/>
              </a:spcAft>
              <a:buClr>
                <a:schemeClr val="lt1"/>
              </a:buClr>
              <a:buSzPts val="2000"/>
              <a:buNone/>
              <a:defRPr sz="1600"/>
            </a:lvl7pPr>
            <a:lvl8pPr lvl="7" algn="ctr">
              <a:lnSpc>
                <a:spcPct val="120000"/>
              </a:lnSpc>
              <a:spcBef>
                <a:spcPts val="500"/>
              </a:spcBef>
              <a:spcAft>
                <a:spcPts val="0"/>
              </a:spcAft>
              <a:buClr>
                <a:schemeClr val="lt1"/>
              </a:buClr>
              <a:buSzPts val="2000"/>
              <a:buNone/>
              <a:defRPr sz="1600"/>
            </a:lvl8pPr>
            <a:lvl9pPr lvl="8" algn="ctr">
              <a:lnSpc>
                <a:spcPct val="120000"/>
              </a:lnSpc>
              <a:spcBef>
                <a:spcPts val="500"/>
              </a:spcBef>
              <a:spcAft>
                <a:spcPts val="0"/>
              </a:spcAft>
              <a:buClr>
                <a:schemeClr val="lt1"/>
              </a:buClr>
              <a:buSzPts val="2000"/>
              <a:buNone/>
              <a:defRPr sz="1600"/>
            </a:lvl9pPr>
          </a:lstStyle>
          <a:p>
            <a:endParaRPr/>
          </a:p>
        </p:txBody>
      </p:sp>
      <p:sp>
        <p:nvSpPr>
          <p:cNvPr id="111" name="Google Shape;111;p2"/>
          <p:cNvSpPr txBox="1">
            <a:spLocks noGrp="1"/>
          </p:cNvSpPr>
          <p:nvPr>
            <p:ph type="dt" idx="10"/>
          </p:nvPr>
        </p:nvSpPr>
        <p:spPr>
          <a:xfrm>
            <a:off x="7077511" y="5410201"/>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 name="Google Shape;112;p2"/>
          <p:cNvSpPr txBox="1">
            <a:spLocks noGrp="1"/>
          </p:cNvSpPr>
          <p:nvPr>
            <p:ph type="ftr" idx="11"/>
          </p:nvPr>
        </p:nvSpPr>
        <p:spPr>
          <a:xfrm>
            <a:off x="1876424" y="5410201"/>
            <a:ext cx="5124886"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2"/>
          <p:cNvSpPr txBox="1">
            <a:spLocks noGrp="1"/>
          </p:cNvSpPr>
          <p:nvPr>
            <p:ph type="sldNum" idx="12"/>
          </p:nvPr>
        </p:nvSpPr>
        <p:spPr>
          <a:xfrm>
            <a:off x="9896911" y="5410199"/>
            <a:ext cx="77108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itace s popiskem">
  <p:cSld name="Citace s popiskem">
    <p:spTree>
      <p:nvGrpSpPr>
        <p:cNvPr id="1" name="Shape 178"/>
        <p:cNvGrpSpPr/>
        <p:nvPr/>
      </p:nvGrpSpPr>
      <p:grpSpPr>
        <a:xfrm>
          <a:off x="0" y="0"/>
          <a:ext cx="0" cy="0"/>
          <a:chOff x="0" y="0"/>
          <a:chExt cx="0" cy="0"/>
        </a:xfrm>
      </p:grpSpPr>
      <p:sp>
        <p:nvSpPr>
          <p:cNvPr id="179" name="Google Shape;179;p13"/>
          <p:cNvSpPr txBox="1">
            <a:spLocks noGrp="1"/>
          </p:cNvSpPr>
          <p:nvPr>
            <p:ph type="title"/>
          </p:nvPr>
        </p:nvSpPr>
        <p:spPr>
          <a:xfrm>
            <a:off x="1446212" y="609599"/>
            <a:ext cx="9302752" cy="274842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Twentieth Century"/>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0" name="Google Shape;180;p13"/>
          <p:cNvSpPr txBox="1">
            <a:spLocks noGrp="1"/>
          </p:cNvSpPr>
          <p:nvPr>
            <p:ph type="body" idx="1"/>
          </p:nvPr>
        </p:nvSpPr>
        <p:spPr>
          <a:xfrm>
            <a:off x="1720644" y="3365557"/>
            <a:ext cx="8752299" cy="548968"/>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Clr>
                <a:schemeClr val="lt1"/>
              </a:buClr>
              <a:buSzPts val="1750"/>
              <a:buNone/>
              <a:defRPr sz="1400"/>
            </a:lvl1pPr>
            <a:lvl2pPr marL="914400" lvl="1" indent="-228600" algn="l">
              <a:lnSpc>
                <a:spcPct val="120000"/>
              </a:lnSpc>
              <a:spcBef>
                <a:spcPts val="500"/>
              </a:spcBef>
              <a:spcAft>
                <a:spcPts val="0"/>
              </a:spcAft>
              <a:buClr>
                <a:schemeClr val="lt1"/>
              </a:buClr>
              <a:buSzPts val="1750"/>
              <a:buNone/>
              <a:defRPr sz="1400"/>
            </a:lvl2pPr>
            <a:lvl3pPr marL="1371600" lvl="2" indent="-228600" algn="l">
              <a:lnSpc>
                <a:spcPct val="120000"/>
              </a:lnSpc>
              <a:spcBef>
                <a:spcPts val="500"/>
              </a:spcBef>
              <a:spcAft>
                <a:spcPts val="0"/>
              </a:spcAft>
              <a:buClr>
                <a:schemeClr val="lt1"/>
              </a:buClr>
              <a:buSzPts val="1500"/>
              <a:buNone/>
              <a:defRPr sz="1200"/>
            </a:lvl3pPr>
            <a:lvl4pPr marL="1828800" lvl="3" indent="-228600" algn="l">
              <a:lnSpc>
                <a:spcPct val="120000"/>
              </a:lnSpc>
              <a:spcBef>
                <a:spcPts val="500"/>
              </a:spcBef>
              <a:spcAft>
                <a:spcPts val="0"/>
              </a:spcAft>
              <a:buClr>
                <a:schemeClr val="lt1"/>
              </a:buClr>
              <a:buSzPts val="1250"/>
              <a:buNone/>
              <a:defRPr sz="1000"/>
            </a:lvl4pPr>
            <a:lvl5pPr marL="2286000" lvl="4" indent="-228600" algn="l">
              <a:lnSpc>
                <a:spcPct val="120000"/>
              </a:lnSpc>
              <a:spcBef>
                <a:spcPts val="500"/>
              </a:spcBef>
              <a:spcAft>
                <a:spcPts val="0"/>
              </a:spcAft>
              <a:buClr>
                <a:schemeClr val="lt1"/>
              </a:buClr>
              <a:buSzPts val="1250"/>
              <a:buNone/>
              <a:defRPr sz="1000"/>
            </a:lvl5pPr>
            <a:lvl6pPr marL="2743200" lvl="5" indent="-228600" algn="l">
              <a:lnSpc>
                <a:spcPct val="120000"/>
              </a:lnSpc>
              <a:spcBef>
                <a:spcPts val="500"/>
              </a:spcBef>
              <a:spcAft>
                <a:spcPts val="0"/>
              </a:spcAft>
              <a:buClr>
                <a:schemeClr val="lt1"/>
              </a:buClr>
              <a:buSzPts val="1250"/>
              <a:buNone/>
              <a:defRPr sz="1000"/>
            </a:lvl6pPr>
            <a:lvl7pPr marL="3200400" lvl="6" indent="-228600" algn="l">
              <a:lnSpc>
                <a:spcPct val="120000"/>
              </a:lnSpc>
              <a:spcBef>
                <a:spcPts val="500"/>
              </a:spcBef>
              <a:spcAft>
                <a:spcPts val="0"/>
              </a:spcAft>
              <a:buClr>
                <a:schemeClr val="lt1"/>
              </a:buClr>
              <a:buSzPts val="1250"/>
              <a:buNone/>
              <a:defRPr sz="1000"/>
            </a:lvl7pPr>
            <a:lvl8pPr marL="3657600" lvl="7" indent="-228600" algn="l">
              <a:lnSpc>
                <a:spcPct val="120000"/>
              </a:lnSpc>
              <a:spcBef>
                <a:spcPts val="500"/>
              </a:spcBef>
              <a:spcAft>
                <a:spcPts val="0"/>
              </a:spcAft>
              <a:buClr>
                <a:schemeClr val="lt1"/>
              </a:buClr>
              <a:buSzPts val="1250"/>
              <a:buNone/>
              <a:defRPr sz="1000"/>
            </a:lvl8pPr>
            <a:lvl9pPr marL="4114800" lvl="8" indent="-228600" algn="l">
              <a:lnSpc>
                <a:spcPct val="120000"/>
              </a:lnSpc>
              <a:spcBef>
                <a:spcPts val="500"/>
              </a:spcBef>
              <a:spcAft>
                <a:spcPts val="0"/>
              </a:spcAft>
              <a:buClr>
                <a:schemeClr val="lt1"/>
              </a:buClr>
              <a:buSzPts val="1250"/>
              <a:buNone/>
              <a:defRPr sz="1000"/>
            </a:lvl9pPr>
          </a:lstStyle>
          <a:p>
            <a:endParaRPr/>
          </a:p>
        </p:txBody>
      </p:sp>
      <p:sp>
        <p:nvSpPr>
          <p:cNvPr id="181" name="Google Shape;181;p13"/>
          <p:cNvSpPr txBox="1">
            <a:spLocks noGrp="1"/>
          </p:cNvSpPr>
          <p:nvPr>
            <p:ph type="body" idx="2"/>
          </p:nvPr>
        </p:nvSpPr>
        <p:spPr>
          <a:xfrm>
            <a:off x="1141411" y="4309919"/>
            <a:ext cx="9906002" cy="1489496"/>
          </a:xfrm>
          <a:prstGeom prst="rect">
            <a:avLst/>
          </a:prstGeom>
          <a:noFill/>
          <a:ln>
            <a:noFill/>
          </a:ln>
        </p:spPr>
        <p:txBody>
          <a:bodyPr spcFirstLastPara="1" wrap="square" lIns="91425" tIns="45700" rIns="91425" bIns="45700" anchor="ctr" anchorCtr="0">
            <a:normAutofit/>
          </a:bodyPr>
          <a:lstStyle>
            <a:lvl1pPr marL="457200" lvl="0" indent="-228600" algn="l">
              <a:lnSpc>
                <a:spcPct val="120000"/>
              </a:lnSpc>
              <a:spcBef>
                <a:spcPts val="1000"/>
              </a:spcBef>
              <a:spcAft>
                <a:spcPts val="0"/>
              </a:spcAft>
              <a:buClr>
                <a:schemeClr val="lt1"/>
              </a:buClr>
              <a:buSzPts val="2250"/>
              <a:buNone/>
              <a:defRPr sz="1800"/>
            </a:lvl1pPr>
            <a:lvl2pPr marL="914400" lvl="1" indent="-228600" algn="l">
              <a:lnSpc>
                <a:spcPct val="120000"/>
              </a:lnSpc>
              <a:spcBef>
                <a:spcPts val="500"/>
              </a:spcBef>
              <a:spcAft>
                <a:spcPts val="0"/>
              </a:spcAft>
              <a:buClr>
                <a:schemeClr val="lt1"/>
              </a:buClr>
              <a:buSzPts val="1750"/>
              <a:buNone/>
              <a:defRPr sz="1400"/>
            </a:lvl2pPr>
            <a:lvl3pPr marL="1371600" lvl="2" indent="-228600" algn="l">
              <a:lnSpc>
                <a:spcPct val="120000"/>
              </a:lnSpc>
              <a:spcBef>
                <a:spcPts val="500"/>
              </a:spcBef>
              <a:spcAft>
                <a:spcPts val="0"/>
              </a:spcAft>
              <a:buClr>
                <a:schemeClr val="lt1"/>
              </a:buClr>
              <a:buSzPts val="1500"/>
              <a:buNone/>
              <a:defRPr sz="1200"/>
            </a:lvl3pPr>
            <a:lvl4pPr marL="1828800" lvl="3" indent="-228600" algn="l">
              <a:lnSpc>
                <a:spcPct val="120000"/>
              </a:lnSpc>
              <a:spcBef>
                <a:spcPts val="500"/>
              </a:spcBef>
              <a:spcAft>
                <a:spcPts val="0"/>
              </a:spcAft>
              <a:buClr>
                <a:schemeClr val="lt1"/>
              </a:buClr>
              <a:buSzPts val="1250"/>
              <a:buNone/>
              <a:defRPr sz="1000"/>
            </a:lvl4pPr>
            <a:lvl5pPr marL="2286000" lvl="4" indent="-228600" algn="l">
              <a:lnSpc>
                <a:spcPct val="120000"/>
              </a:lnSpc>
              <a:spcBef>
                <a:spcPts val="500"/>
              </a:spcBef>
              <a:spcAft>
                <a:spcPts val="0"/>
              </a:spcAft>
              <a:buClr>
                <a:schemeClr val="lt1"/>
              </a:buClr>
              <a:buSzPts val="1250"/>
              <a:buNone/>
              <a:defRPr sz="1000"/>
            </a:lvl5pPr>
            <a:lvl6pPr marL="2743200" lvl="5" indent="-228600" algn="l">
              <a:lnSpc>
                <a:spcPct val="120000"/>
              </a:lnSpc>
              <a:spcBef>
                <a:spcPts val="500"/>
              </a:spcBef>
              <a:spcAft>
                <a:spcPts val="0"/>
              </a:spcAft>
              <a:buClr>
                <a:schemeClr val="lt1"/>
              </a:buClr>
              <a:buSzPts val="1250"/>
              <a:buNone/>
              <a:defRPr sz="1000"/>
            </a:lvl6pPr>
            <a:lvl7pPr marL="3200400" lvl="6" indent="-228600" algn="l">
              <a:lnSpc>
                <a:spcPct val="120000"/>
              </a:lnSpc>
              <a:spcBef>
                <a:spcPts val="500"/>
              </a:spcBef>
              <a:spcAft>
                <a:spcPts val="0"/>
              </a:spcAft>
              <a:buClr>
                <a:schemeClr val="lt1"/>
              </a:buClr>
              <a:buSzPts val="1250"/>
              <a:buNone/>
              <a:defRPr sz="1000"/>
            </a:lvl7pPr>
            <a:lvl8pPr marL="3657600" lvl="7" indent="-228600" algn="l">
              <a:lnSpc>
                <a:spcPct val="120000"/>
              </a:lnSpc>
              <a:spcBef>
                <a:spcPts val="500"/>
              </a:spcBef>
              <a:spcAft>
                <a:spcPts val="0"/>
              </a:spcAft>
              <a:buClr>
                <a:schemeClr val="lt1"/>
              </a:buClr>
              <a:buSzPts val="1250"/>
              <a:buNone/>
              <a:defRPr sz="1000"/>
            </a:lvl8pPr>
            <a:lvl9pPr marL="4114800" lvl="8" indent="-228600" algn="l">
              <a:lnSpc>
                <a:spcPct val="120000"/>
              </a:lnSpc>
              <a:spcBef>
                <a:spcPts val="500"/>
              </a:spcBef>
              <a:spcAft>
                <a:spcPts val="0"/>
              </a:spcAft>
              <a:buClr>
                <a:schemeClr val="lt1"/>
              </a:buClr>
              <a:buSzPts val="1250"/>
              <a:buNone/>
              <a:defRPr sz="1000"/>
            </a:lvl9pPr>
          </a:lstStyle>
          <a:p>
            <a:endParaRPr/>
          </a:p>
        </p:txBody>
      </p:sp>
      <p:sp>
        <p:nvSpPr>
          <p:cNvPr id="182" name="Google Shape;182;p13"/>
          <p:cNvSpPr txBox="1">
            <a:spLocks noGrp="1"/>
          </p:cNvSpPr>
          <p:nvPr>
            <p:ph type="dt" idx="10"/>
          </p:nvPr>
        </p:nvSpPr>
        <p:spPr>
          <a:xfrm>
            <a:off x="7456921" y="5883276"/>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3" name="Google Shape;183;p13"/>
          <p:cNvSpPr txBox="1">
            <a:spLocks noGrp="1"/>
          </p:cNvSpPr>
          <p:nvPr>
            <p:ph type="ftr" idx="11"/>
          </p:nvPr>
        </p:nvSpPr>
        <p:spPr>
          <a:xfrm>
            <a:off x="1141411" y="5883275"/>
            <a:ext cx="623930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4" name="Google Shape;184;p13"/>
          <p:cNvSpPr txBox="1">
            <a:spLocks noGrp="1"/>
          </p:cNvSpPr>
          <p:nvPr>
            <p:ph type="sldNum" idx="12"/>
          </p:nvPr>
        </p:nvSpPr>
        <p:spPr>
          <a:xfrm>
            <a:off x="10276321" y="5883274"/>
            <a:ext cx="77108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
        <p:nvSpPr>
          <p:cNvPr id="185" name="Google Shape;185;p13"/>
          <p:cNvSpPr txBox="1"/>
          <p:nvPr/>
        </p:nvSpPr>
        <p:spPr>
          <a:xfrm>
            <a:off x="903512" y="732394"/>
            <a:ext cx="609600" cy="584776"/>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chemeClr val="lt1"/>
              </a:buClr>
              <a:buSzPts val="8000"/>
              <a:buFont typeface="Twentieth Century"/>
              <a:buNone/>
            </a:pPr>
            <a:r>
              <a:rPr lang="en-US" sz="8000" b="0" cap="none">
                <a:solidFill>
                  <a:schemeClr val="lt1"/>
                </a:solidFill>
                <a:latin typeface="Twentieth Century"/>
                <a:ea typeface="Twentieth Century"/>
                <a:cs typeface="Twentieth Century"/>
                <a:sym typeface="Twentieth Century"/>
              </a:rPr>
              <a:t>“</a:t>
            </a:r>
            <a:endParaRPr/>
          </a:p>
        </p:txBody>
      </p:sp>
      <p:sp>
        <p:nvSpPr>
          <p:cNvPr id="186" name="Google Shape;186;p13"/>
          <p:cNvSpPr txBox="1"/>
          <p:nvPr/>
        </p:nvSpPr>
        <p:spPr>
          <a:xfrm>
            <a:off x="10537370" y="2764972"/>
            <a:ext cx="609600" cy="584776"/>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chemeClr val="lt1"/>
              </a:buClr>
              <a:buSzPts val="8000"/>
              <a:buFont typeface="Twentieth Century"/>
              <a:buNone/>
            </a:pPr>
            <a:r>
              <a:rPr lang="en-US" sz="8000" b="0" cap="none">
                <a:solidFill>
                  <a:schemeClr val="lt1"/>
                </a:solidFill>
                <a:latin typeface="Twentieth Century"/>
                <a:ea typeface="Twentieth Century"/>
                <a:cs typeface="Twentieth Century"/>
                <a:sym typeface="Twentieth Century"/>
              </a:rPr>
              <a:t>”</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Jmenovka">
  <p:cSld name="Jmenovka">
    <p:spTree>
      <p:nvGrpSpPr>
        <p:cNvPr id="1" name="Shape 187"/>
        <p:cNvGrpSpPr/>
        <p:nvPr/>
      </p:nvGrpSpPr>
      <p:grpSpPr>
        <a:xfrm>
          <a:off x="0" y="0"/>
          <a:ext cx="0" cy="0"/>
          <a:chOff x="0" y="0"/>
          <a:chExt cx="0" cy="0"/>
        </a:xfrm>
      </p:grpSpPr>
      <p:sp>
        <p:nvSpPr>
          <p:cNvPr id="188" name="Google Shape;188;p14"/>
          <p:cNvSpPr txBox="1">
            <a:spLocks noGrp="1"/>
          </p:cNvSpPr>
          <p:nvPr>
            <p:ph type="title"/>
          </p:nvPr>
        </p:nvSpPr>
        <p:spPr>
          <a:xfrm>
            <a:off x="1141410" y="2134041"/>
            <a:ext cx="9906001" cy="251183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600"/>
              <a:buFont typeface="Twentieth Century"/>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9" name="Google Shape;189;p14"/>
          <p:cNvSpPr txBox="1">
            <a:spLocks noGrp="1"/>
          </p:cNvSpPr>
          <p:nvPr>
            <p:ph type="body" idx="1"/>
          </p:nvPr>
        </p:nvSpPr>
        <p:spPr>
          <a:xfrm>
            <a:off x="1141364" y="4657655"/>
            <a:ext cx="9904505" cy="1140644"/>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Clr>
                <a:schemeClr val="lt1"/>
              </a:buClr>
              <a:buSzPts val="2250"/>
              <a:buNone/>
              <a:defRPr sz="1800"/>
            </a:lvl1pPr>
            <a:lvl2pPr marL="914400" lvl="1" indent="-228600" algn="l">
              <a:lnSpc>
                <a:spcPct val="120000"/>
              </a:lnSpc>
              <a:spcBef>
                <a:spcPts val="500"/>
              </a:spcBef>
              <a:spcAft>
                <a:spcPts val="0"/>
              </a:spcAft>
              <a:buClr>
                <a:schemeClr val="lt1"/>
              </a:buClr>
              <a:buSzPts val="1750"/>
              <a:buNone/>
              <a:defRPr sz="1400"/>
            </a:lvl2pPr>
            <a:lvl3pPr marL="1371600" lvl="2" indent="-228600" algn="l">
              <a:lnSpc>
                <a:spcPct val="120000"/>
              </a:lnSpc>
              <a:spcBef>
                <a:spcPts val="500"/>
              </a:spcBef>
              <a:spcAft>
                <a:spcPts val="0"/>
              </a:spcAft>
              <a:buClr>
                <a:schemeClr val="lt1"/>
              </a:buClr>
              <a:buSzPts val="1500"/>
              <a:buNone/>
              <a:defRPr sz="1200"/>
            </a:lvl3pPr>
            <a:lvl4pPr marL="1828800" lvl="3" indent="-228600" algn="l">
              <a:lnSpc>
                <a:spcPct val="120000"/>
              </a:lnSpc>
              <a:spcBef>
                <a:spcPts val="500"/>
              </a:spcBef>
              <a:spcAft>
                <a:spcPts val="0"/>
              </a:spcAft>
              <a:buClr>
                <a:schemeClr val="lt1"/>
              </a:buClr>
              <a:buSzPts val="1250"/>
              <a:buNone/>
              <a:defRPr sz="1000"/>
            </a:lvl4pPr>
            <a:lvl5pPr marL="2286000" lvl="4" indent="-228600" algn="l">
              <a:lnSpc>
                <a:spcPct val="120000"/>
              </a:lnSpc>
              <a:spcBef>
                <a:spcPts val="500"/>
              </a:spcBef>
              <a:spcAft>
                <a:spcPts val="0"/>
              </a:spcAft>
              <a:buClr>
                <a:schemeClr val="lt1"/>
              </a:buClr>
              <a:buSzPts val="1250"/>
              <a:buNone/>
              <a:defRPr sz="1000"/>
            </a:lvl5pPr>
            <a:lvl6pPr marL="2743200" lvl="5" indent="-228600" algn="l">
              <a:lnSpc>
                <a:spcPct val="120000"/>
              </a:lnSpc>
              <a:spcBef>
                <a:spcPts val="500"/>
              </a:spcBef>
              <a:spcAft>
                <a:spcPts val="0"/>
              </a:spcAft>
              <a:buClr>
                <a:schemeClr val="lt1"/>
              </a:buClr>
              <a:buSzPts val="1250"/>
              <a:buNone/>
              <a:defRPr sz="1000"/>
            </a:lvl6pPr>
            <a:lvl7pPr marL="3200400" lvl="6" indent="-228600" algn="l">
              <a:lnSpc>
                <a:spcPct val="120000"/>
              </a:lnSpc>
              <a:spcBef>
                <a:spcPts val="500"/>
              </a:spcBef>
              <a:spcAft>
                <a:spcPts val="0"/>
              </a:spcAft>
              <a:buClr>
                <a:schemeClr val="lt1"/>
              </a:buClr>
              <a:buSzPts val="1250"/>
              <a:buNone/>
              <a:defRPr sz="1000"/>
            </a:lvl7pPr>
            <a:lvl8pPr marL="3657600" lvl="7" indent="-228600" algn="l">
              <a:lnSpc>
                <a:spcPct val="120000"/>
              </a:lnSpc>
              <a:spcBef>
                <a:spcPts val="500"/>
              </a:spcBef>
              <a:spcAft>
                <a:spcPts val="0"/>
              </a:spcAft>
              <a:buClr>
                <a:schemeClr val="lt1"/>
              </a:buClr>
              <a:buSzPts val="1250"/>
              <a:buNone/>
              <a:defRPr sz="1000"/>
            </a:lvl8pPr>
            <a:lvl9pPr marL="4114800" lvl="8" indent="-228600" algn="l">
              <a:lnSpc>
                <a:spcPct val="120000"/>
              </a:lnSpc>
              <a:spcBef>
                <a:spcPts val="500"/>
              </a:spcBef>
              <a:spcAft>
                <a:spcPts val="0"/>
              </a:spcAft>
              <a:buClr>
                <a:schemeClr val="lt1"/>
              </a:buClr>
              <a:buSzPts val="1250"/>
              <a:buNone/>
              <a:defRPr sz="1000"/>
            </a:lvl9pPr>
          </a:lstStyle>
          <a:p>
            <a:endParaRPr/>
          </a:p>
        </p:txBody>
      </p:sp>
      <p:sp>
        <p:nvSpPr>
          <p:cNvPr id="190" name="Google Shape;190;p14"/>
          <p:cNvSpPr txBox="1">
            <a:spLocks noGrp="1"/>
          </p:cNvSpPr>
          <p:nvPr>
            <p:ph type="dt" idx="10"/>
          </p:nvPr>
        </p:nvSpPr>
        <p:spPr>
          <a:xfrm>
            <a:off x="7456921" y="5883276"/>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1" name="Google Shape;191;p14"/>
          <p:cNvSpPr txBox="1">
            <a:spLocks noGrp="1"/>
          </p:cNvSpPr>
          <p:nvPr>
            <p:ph type="ftr" idx="11"/>
          </p:nvPr>
        </p:nvSpPr>
        <p:spPr>
          <a:xfrm>
            <a:off x="1141411" y="5883275"/>
            <a:ext cx="623930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2" name="Google Shape;192;p14"/>
          <p:cNvSpPr txBox="1">
            <a:spLocks noGrp="1"/>
          </p:cNvSpPr>
          <p:nvPr>
            <p:ph type="sldNum" idx="12"/>
          </p:nvPr>
        </p:nvSpPr>
        <p:spPr>
          <a:xfrm>
            <a:off x="10276321" y="5883274"/>
            <a:ext cx="77108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3 sloupce">
  <p:cSld name="3 sloupce">
    <p:spTree>
      <p:nvGrpSpPr>
        <p:cNvPr id="1" name="Shape 193"/>
        <p:cNvGrpSpPr/>
        <p:nvPr/>
      </p:nvGrpSpPr>
      <p:grpSpPr>
        <a:xfrm>
          <a:off x="0" y="0"/>
          <a:ext cx="0" cy="0"/>
          <a:chOff x="0" y="0"/>
          <a:chExt cx="0" cy="0"/>
        </a:xfrm>
      </p:grpSpPr>
      <p:sp>
        <p:nvSpPr>
          <p:cNvPr id="194" name="Google Shape;194;p15"/>
          <p:cNvSpPr txBox="1">
            <a:spLocks noGrp="1"/>
          </p:cNvSpPr>
          <p:nvPr>
            <p:ph type="title"/>
          </p:nvPr>
        </p:nvSpPr>
        <p:spPr>
          <a:xfrm>
            <a:off x="1141413" y="609600"/>
            <a:ext cx="9905998" cy="19050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5" name="Google Shape;195;p15"/>
          <p:cNvSpPr txBox="1">
            <a:spLocks noGrp="1"/>
          </p:cNvSpPr>
          <p:nvPr>
            <p:ph type="body" idx="1"/>
          </p:nvPr>
        </p:nvSpPr>
        <p:spPr>
          <a:xfrm>
            <a:off x="1141410" y="2674463"/>
            <a:ext cx="3196899" cy="68580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3000"/>
              <a:buNone/>
              <a:defRPr sz="2400" b="0" cap="none">
                <a:solidFill>
                  <a:schemeClr val="lt1"/>
                </a:solidFill>
              </a:defRPr>
            </a:lvl1pPr>
            <a:lvl2pPr marL="914400" lvl="1" indent="-228600" algn="l">
              <a:lnSpc>
                <a:spcPct val="120000"/>
              </a:lnSpc>
              <a:spcBef>
                <a:spcPts val="500"/>
              </a:spcBef>
              <a:spcAft>
                <a:spcPts val="0"/>
              </a:spcAft>
              <a:buClr>
                <a:schemeClr val="lt1"/>
              </a:buClr>
              <a:buSzPts val="2500"/>
              <a:buNone/>
              <a:defRPr sz="2000" b="1"/>
            </a:lvl2pPr>
            <a:lvl3pPr marL="1371600" lvl="2" indent="-228600" algn="l">
              <a:lnSpc>
                <a:spcPct val="120000"/>
              </a:lnSpc>
              <a:spcBef>
                <a:spcPts val="500"/>
              </a:spcBef>
              <a:spcAft>
                <a:spcPts val="0"/>
              </a:spcAft>
              <a:buClr>
                <a:schemeClr val="lt1"/>
              </a:buClr>
              <a:buSzPts val="2250"/>
              <a:buNone/>
              <a:defRPr sz="1800" b="1"/>
            </a:lvl3pPr>
            <a:lvl4pPr marL="1828800" lvl="3" indent="-228600" algn="l">
              <a:lnSpc>
                <a:spcPct val="120000"/>
              </a:lnSpc>
              <a:spcBef>
                <a:spcPts val="500"/>
              </a:spcBef>
              <a:spcAft>
                <a:spcPts val="0"/>
              </a:spcAft>
              <a:buClr>
                <a:schemeClr val="lt1"/>
              </a:buClr>
              <a:buSzPts val="2000"/>
              <a:buNone/>
              <a:defRPr sz="1600" b="1"/>
            </a:lvl4pPr>
            <a:lvl5pPr marL="2286000" lvl="4" indent="-228600" algn="l">
              <a:lnSpc>
                <a:spcPct val="120000"/>
              </a:lnSpc>
              <a:spcBef>
                <a:spcPts val="500"/>
              </a:spcBef>
              <a:spcAft>
                <a:spcPts val="0"/>
              </a:spcAft>
              <a:buClr>
                <a:schemeClr val="lt1"/>
              </a:buClr>
              <a:buSzPts val="2000"/>
              <a:buNone/>
              <a:defRPr sz="1600" b="1"/>
            </a:lvl5pPr>
            <a:lvl6pPr marL="2743200" lvl="5" indent="-228600" algn="l">
              <a:lnSpc>
                <a:spcPct val="120000"/>
              </a:lnSpc>
              <a:spcBef>
                <a:spcPts val="500"/>
              </a:spcBef>
              <a:spcAft>
                <a:spcPts val="0"/>
              </a:spcAft>
              <a:buClr>
                <a:schemeClr val="lt1"/>
              </a:buClr>
              <a:buSzPts val="2000"/>
              <a:buNone/>
              <a:defRPr sz="1600" b="1"/>
            </a:lvl6pPr>
            <a:lvl7pPr marL="3200400" lvl="6" indent="-228600" algn="l">
              <a:lnSpc>
                <a:spcPct val="120000"/>
              </a:lnSpc>
              <a:spcBef>
                <a:spcPts val="500"/>
              </a:spcBef>
              <a:spcAft>
                <a:spcPts val="0"/>
              </a:spcAft>
              <a:buClr>
                <a:schemeClr val="lt1"/>
              </a:buClr>
              <a:buSzPts val="2000"/>
              <a:buNone/>
              <a:defRPr sz="1600" b="1"/>
            </a:lvl7pPr>
            <a:lvl8pPr marL="3657600" lvl="7" indent="-228600" algn="l">
              <a:lnSpc>
                <a:spcPct val="120000"/>
              </a:lnSpc>
              <a:spcBef>
                <a:spcPts val="500"/>
              </a:spcBef>
              <a:spcAft>
                <a:spcPts val="0"/>
              </a:spcAft>
              <a:buClr>
                <a:schemeClr val="lt1"/>
              </a:buClr>
              <a:buSzPts val="2000"/>
              <a:buNone/>
              <a:defRPr sz="1600" b="1"/>
            </a:lvl8pPr>
            <a:lvl9pPr marL="4114800" lvl="8" indent="-228600" algn="l">
              <a:lnSpc>
                <a:spcPct val="120000"/>
              </a:lnSpc>
              <a:spcBef>
                <a:spcPts val="500"/>
              </a:spcBef>
              <a:spcAft>
                <a:spcPts val="0"/>
              </a:spcAft>
              <a:buClr>
                <a:schemeClr val="lt1"/>
              </a:buClr>
              <a:buSzPts val="2000"/>
              <a:buNone/>
              <a:defRPr sz="1600" b="1"/>
            </a:lvl9pPr>
          </a:lstStyle>
          <a:p>
            <a:endParaRPr/>
          </a:p>
        </p:txBody>
      </p:sp>
      <p:sp>
        <p:nvSpPr>
          <p:cNvPr id="196" name="Google Shape;196;p15"/>
          <p:cNvSpPr txBox="1">
            <a:spLocks noGrp="1"/>
          </p:cNvSpPr>
          <p:nvPr>
            <p:ph type="body" idx="2"/>
          </p:nvPr>
        </p:nvSpPr>
        <p:spPr>
          <a:xfrm>
            <a:off x="1127918" y="3360263"/>
            <a:ext cx="3208735" cy="2430936"/>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Clr>
                <a:schemeClr val="lt1"/>
              </a:buClr>
              <a:buSzPts val="1750"/>
              <a:buNone/>
              <a:defRPr sz="1400"/>
            </a:lvl1pPr>
            <a:lvl2pPr marL="914400" lvl="1" indent="-228600" algn="l">
              <a:lnSpc>
                <a:spcPct val="120000"/>
              </a:lnSpc>
              <a:spcBef>
                <a:spcPts val="500"/>
              </a:spcBef>
              <a:spcAft>
                <a:spcPts val="0"/>
              </a:spcAft>
              <a:buClr>
                <a:schemeClr val="lt1"/>
              </a:buClr>
              <a:buSzPts val="1500"/>
              <a:buNone/>
              <a:defRPr sz="1200"/>
            </a:lvl2pPr>
            <a:lvl3pPr marL="1371600" lvl="2" indent="-228600" algn="l">
              <a:lnSpc>
                <a:spcPct val="120000"/>
              </a:lnSpc>
              <a:spcBef>
                <a:spcPts val="500"/>
              </a:spcBef>
              <a:spcAft>
                <a:spcPts val="0"/>
              </a:spcAft>
              <a:buClr>
                <a:schemeClr val="lt1"/>
              </a:buClr>
              <a:buSzPts val="1250"/>
              <a:buNone/>
              <a:defRPr sz="1000"/>
            </a:lvl3pPr>
            <a:lvl4pPr marL="1828800" lvl="3" indent="-228600" algn="l">
              <a:lnSpc>
                <a:spcPct val="120000"/>
              </a:lnSpc>
              <a:spcBef>
                <a:spcPts val="500"/>
              </a:spcBef>
              <a:spcAft>
                <a:spcPts val="0"/>
              </a:spcAft>
              <a:buClr>
                <a:schemeClr val="lt1"/>
              </a:buClr>
              <a:buSzPts val="1125"/>
              <a:buNone/>
              <a:defRPr sz="900"/>
            </a:lvl4pPr>
            <a:lvl5pPr marL="2286000" lvl="4" indent="-228600" algn="l">
              <a:lnSpc>
                <a:spcPct val="120000"/>
              </a:lnSpc>
              <a:spcBef>
                <a:spcPts val="500"/>
              </a:spcBef>
              <a:spcAft>
                <a:spcPts val="0"/>
              </a:spcAft>
              <a:buClr>
                <a:schemeClr val="lt1"/>
              </a:buClr>
              <a:buSzPts val="1125"/>
              <a:buNone/>
              <a:defRPr sz="900"/>
            </a:lvl5pPr>
            <a:lvl6pPr marL="2743200" lvl="5" indent="-228600" algn="l">
              <a:lnSpc>
                <a:spcPct val="120000"/>
              </a:lnSpc>
              <a:spcBef>
                <a:spcPts val="500"/>
              </a:spcBef>
              <a:spcAft>
                <a:spcPts val="0"/>
              </a:spcAft>
              <a:buClr>
                <a:schemeClr val="lt1"/>
              </a:buClr>
              <a:buSzPts val="1125"/>
              <a:buNone/>
              <a:defRPr sz="900"/>
            </a:lvl6pPr>
            <a:lvl7pPr marL="3200400" lvl="6" indent="-228600" algn="l">
              <a:lnSpc>
                <a:spcPct val="120000"/>
              </a:lnSpc>
              <a:spcBef>
                <a:spcPts val="500"/>
              </a:spcBef>
              <a:spcAft>
                <a:spcPts val="0"/>
              </a:spcAft>
              <a:buClr>
                <a:schemeClr val="lt1"/>
              </a:buClr>
              <a:buSzPts val="1125"/>
              <a:buNone/>
              <a:defRPr sz="900"/>
            </a:lvl7pPr>
            <a:lvl8pPr marL="3657600" lvl="7" indent="-228600" algn="l">
              <a:lnSpc>
                <a:spcPct val="120000"/>
              </a:lnSpc>
              <a:spcBef>
                <a:spcPts val="500"/>
              </a:spcBef>
              <a:spcAft>
                <a:spcPts val="0"/>
              </a:spcAft>
              <a:buClr>
                <a:schemeClr val="lt1"/>
              </a:buClr>
              <a:buSzPts val="1125"/>
              <a:buNone/>
              <a:defRPr sz="900"/>
            </a:lvl8pPr>
            <a:lvl9pPr marL="4114800" lvl="8" indent="-228600" algn="l">
              <a:lnSpc>
                <a:spcPct val="120000"/>
              </a:lnSpc>
              <a:spcBef>
                <a:spcPts val="500"/>
              </a:spcBef>
              <a:spcAft>
                <a:spcPts val="0"/>
              </a:spcAft>
              <a:buClr>
                <a:schemeClr val="lt1"/>
              </a:buClr>
              <a:buSzPts val="1125"/>
              <a:buNone/>
              <a:defRPr sz="900"/>
            </a:lvl9pPr>
          </a:lstStyle>
          <a:p>
            <a:endParaRPr/>
          </a:p>
        </p:txBody>
      </p:sp>
      <p:sp>
        <p:nvSpPr>
          <p:cNvPr id="197" name="Google Shape;197;p15"/>
          <p:cNvSpPr txBox="1">
            <a:spLocks noGrp="1"/>
          </p:cNvSpPr>
          <p:nvPr>
            <p:ph type="body" idx="3"/>
          </p:nvPr>
        </p:nvSpPr>
        <p:spPr>
          <a:xfrm>
            <a:off x="4514766" y="2677635"/>
            <a:ext cx="3184385" cy="68580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3000"/>
              <a:buNone/>
              <a:defRPr sz="2400" b="0" cap="none">
                <a:solidFill>
                  <a:schemeClr val="lt1"/>
                </a:solidFill>
              </a:defRPr>
            </a:lvl1pPr>
            <a:lvl2pPr marL="914400" lvl="1" indent="-228600" algn="l">
              <a:lnSpc>
                <a:spcPct val="120000"/>
              </a:lnSpc>
              <a:spcBef>
                <a:spcPts val="500"/>
              </a:spcBef>
              <a:spcAft>
                <a:spcPts val="0"/>
              </a:spcAft>
              <a:buClr>
                <a:schemeClr val="lt1"/>
              </a:buClr>
              <a:buSzPts val="2500"/>
              <a:buNone/>
              <a:defRPr sz="2000" b="1"/>
            </a:lvl2pPr>
            <a:lvl3pPr marL="1371600" lvl="2" indent="-228600" algn="l">
              <a:lnSpc>
                <a:spcPct val="120000"/>
              </a:lnSpc>
              <a:spcBef>
                <a:spcPts val="500"/>
              </a:spcBef>
              <a:spcAft>
                <a:spcPts val="0"/>
              </a:spcAft>
              <a:buClr>
                <a:schemeClr val="lt1"/>
              </a:buClr>
              <a:buSzPts val="2250"/>
              <a:buNone/>
              <a:defRPr sz="1800" b="1"/>
            </a:lvl3pPr>
            <a:lvl4pPr marL="1828800" lvl="3" indent="-228600" algn="l">
              <a:lnSpc>
                <a:spcPct val="120000"/>
              </a:lnSpc>
              <a:spcBef>
                <a:spcPts val="500"/>
              </a:spcBef>
              <a:spcAft>
                <a:spcPts val="0"/>
              </a:spcAft>
              <a:buClr>
                <a:schemeClr val="lt1"/>
              </a:buClr>
              <a:buSzPts val="2000"/>
              <a:buNone/>
              <a:defRPr sz="1600" b="1"/>
            </a:lvl4pPr>
            <a:lvl5pPr marL="2286000" lvl="4" indent="-228600" algn="l">
              <a:lnSpc>
                <a:spcPct val="120000"/>
              </a:lnSpc>
              <a:spcBef>
                <a:spcPts val="500"/>
              </a:spcBef>
              <a:spcAft>
                <a:spcPts val="0"/>
              </a:spcAft>
              <a:buClr>
                <a:schemeClr val="lt1"/>
              </a:buClr>
              <a:buSzPts val="2000"/>
              <a:buNone/>
              <a:defRPr sz="1600" b="1"/>
            </a:lvl5pPr>
            <a:lvl6pPr marL="2743200" lvl="5" indent="-228600" algn="l">
              <a:lnSpc>
                <a:spcPct val="120000"/>
              </a:lnSpc>
              <a:spcBef>
                <a:spcPts val="500"/>
              </a:spcBef>
              <a:spcAft>
                <a:spcPts val="0"/>
              </a:spcAft>
              <a:buClr>
                <a:schemeClr val="lt1"/>
              </a:buClr>
              <a:buSzPts val="2000"/>
              <a:buNone/>
              <a:defRPr sz="1600" b="1"/>
            </a:lvl6pPr>
            <a:lvl7pPr marL="3200400" lvl="6" indent="-228600" algn="l">
              <a:lnSpc>
                <a:spcPct val="120000"/>
              </a:lnSpc>
              <a:spcBef>
                <a:spcPts val="500"/>
              </a:spcBef>
              <a:spcAft>
                <a:spcPts val="0"/>
              </a:spcAft>
              <a:buClr>
                <a:schemeClr val="lt1"/>
              </a:buClr>
              <a:buSzPts val="2000"/>
              <a:buNone/>
              <a:defRPr sz="1600" b="1"/>
            </a:lvl7pPr>
            <a:lvl8pPr marL="3657600" lvl="7" indent="-228600" algn="l">
              <a:lnSpc>
                <a:spcPct val="120000"/>
              </a:lnSpc>
              <a:spcBef>
                <a:spcPts val="500"/>
              </a:spcBef>
              <a:spcAft>
                <a:spcPts val="0"/>
              </a:spcAft>
              <a:buClr>
                <a:schemeClr val="lt1"/>
              </a:buClr>
              <a:buSzPts val="2000"/>
              <a:buNone/>
              <a:defRPr sz="1600" b="1"/>
            </a:lvl8pPr>
            <a:lvl9pPr marL="4114800" lvl="8" indent="-228600" algn="l">
              <a:lnSpc>
                <a:spcPct val="120000"/>
              </a:lnSpc>
              <a:spcBef>
                <a:spcPts val="500"/>
              </a:spcBef>
              <a:spcAft>
                <a:spcPts val="0"/>
              </a:spcAft>
              <a:buClr>
                <a:schemeClr val="lt1"/>
              </a:buClr>
              <a:buSzPts val="2000"/>
              <a:buNone/>
              <a:defRPr sz="1600" b="1"/>
            </a:lvl9pPr>
          </a:lstStyle>
          <a:p>
            <a:endParaRPr/>
          </a:p>
        </p:txBody>
      </p:sp>
      <p:sp>
        <p:nvSpPr>
          <p:cNvPr id="198" name="Google Shape;198;p15"/>
          <p:cNvSpPr txBox="1">
            <a:spLocks noGrp="1"/>
          </p:cNvSpPr>
          <p:nvPr>
            <p:ph type="body" idx="4"/>
          </p:nvPr>
        </p:nvSpPr>
        <p:spPr>
          <a:xfrm>
            <a:off x="4504213" y="3363435"/>
            <a:ext cx="3195830" cy="2430936"/>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Clr>
                <a:schemeClr val="lt1"/>
              </a:buClr>
              <a:buSzPts val="1750"/>
              <a:buNone/>
              <a:defRPr sz="1400"/>
            </a:lvl1pPr>
            <a:lvl2pPr marL="914400" lvl="1" indent="-228600" algn="l">
              <a:lnSpc>
                <a:spcPct val="120000"/>
              </a:lnSpc>
              <a:spcBef>
                <a:spcPts val="500"/>
              </a:spcBef>
              <a:spcAft>
                <a:spcPts val="0"/>
              </a:spcAft>
              <a:buClr>
                <a:schemeClr val="lt1"/>
              </a:buClr>
              <a:buSzPts val="1500"/>
              <a:buNone/>
              <a:defRPr sz="1200"/>
            </a:lvl2pPr>
            <a:lvl3pPr marL="1371600" lvl="2" indent="-228600" algn="l">
              <a:lnSpc>
                <a:spcPct val="120000"/>
              </a:lnSpc>
              <a:spcBef>
                <a:spcPts val="500"/>
              </a:spcBef>
              <a:spcAft>
                <a:spcPts val="0"/>
              </a:spcAft>
              <a:buClr>
                <a:schemeClr val="lt1"/>
              </a:buClr>
              <a:buSzPts val="1250"/>
              <a:buNone/>
              <a:defRPr sz="1000"/>
            </a:lvl3pPr>
            <a:lvl4pPr marL="1828800" lvl="3" indent="-228600" algn="l">
              <a:lnSpc>
                <a:spcPct val="120000"/>
              </a:lnSpc>
              <a:spcBef>
                <a:spcPts val="500"/>
              </a:spcBef>
              <a:spcAft>
                <a:spcPts val="0"/>
              </a:spcAft>
              <a:buClr>
                <a:schemeClr val="lt1"/>
              </a:buClr>
              <a:buSzPts val="1125"/>
              <a:buNone/>
              <a:defRPr sz="900"/>
            </a:lvl4pPr>
            <a:lvl5pPr marL="2286000" lvl="4" indent="-228600" algn="l">
              <a:lnSpc>
                <a:spcPct val="120000"/>
              </a:lnSpc>
              <a:spcBef>
                <a:spcPts val="500"/>
              </a:spcBef>
              <a:spcAft>
                <a:spcPts val="0"/>
              </a:spcAft>
              <a:buClr>
                <a:schemeClr val="lt1"/>
              </a:buClr>
              <a:buSzPts val="1125"/>
              <a:buNone/>
              <a:defRPr sz="900"/>
            </a:lvl5pPr>
            <a:lvl6pPr marL="2743200" lvl="5" indent="-228600" algn="l">
              <a:lnSpc>
                <a:spcPct val="120000"/>
              </a:lnSpc>
              <a:spcBef>
                <a:spcPts val="500"/>
              </a:spcBef>
              <a:spcAft>
                <a:spcPts val="0"/>
              </a:spcAft>
              <a:buClr>
                <a:schemeClr val="lt1"/>
              </a:buClr>
              <a:buSzPts val="1125"/>
              <a:buNone/>
              <a:defRPr sz="900"/>
            </a:lvl6pPr>
            <a:lvl7pPr marL="3200400" lvl="6" indent="-228600" algn="l">
              <a:lnSpc>
                <a:spcPct val="120000"/>
              </a:lnSpc>
              <a:spcBef>
                <a:spcPts val="500"/>
              </a:spcBef>
              <a:spcAft>
                <a:spcPts val="0"/>
              </a:spcAft>
              <a:buClr>
                <a:schemeClr val="lt1"/>
              </a:buClr>
              <a:buSzPts val="1125"/>
              <a:buNone/>
              <a:defRPr sz="900"/>
            </a:lvl7pPr>
            <a:lvl8pPr marL="3657600" lvl="7" indent="-228600" algn="l">
              <a:lnSpc>
                <a:spcPct val="120000"/>
              </a:lnSpc>
              <a:spcBef>
                <a:spcPts val="500"/>
              </a:spcBef>
              <a:spcAft>
                <a:spcPts val="0"/>
              </a:spcAft>
              <a:buClr>
                <a:schemeClr val="lt1"/>
              </a:buClr>
              <a:buSzPts val="1125"/>
              <a:buNone/>
              <a:defRPr sz="900"/>
            </a:lvl8pPr>
            <a:lvl9pPr marL="4114800" lvl="8" indent="-228600" algn="l">
              <a:lnSpc>
                <a:spcPct val="120000"/>
              </a:lnSpc>
              <a:spcBef>
                <a:spcPts val="500"/>
              </a:spcBef>
              <a:spcAft>
                <a:spcPts val="0"/>
              </a:spcAft>
              <a:buClr>
                <a:schemeClr val="lt1"/>
              </a:buClr>
              <a:buSzPts val="1125"/>
              <a:buNone/>
              <a:defRPr sz="900"/>
            </a:lvl9pPr>
          </a:lstStyle>
          <a:p>
            <a:endParaRPr/>
          </a:p>
        </p:txBody>
      </p:sp>
      <p:sp>
        <p:nvSpPr>
          <p:cNvPr id="199" name="Google Shape;199;p15"/>
          <p:cNvSpPr txBox="1">
            <a:spLocks noGrp="1"/>
          </p:cNvSpPr>
          <p:nvPr>
            <p:ph type="body" idx="5"/>
          </p:nvPr>
        </p:nvSpPr>
        <p:spPr>
          <a:xfrm>
            <a:off x="7852442" y="2674463"/>
            <a:ext cx="3194968" cy="68580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3000"/>
              <a:buNone/>
              <a:defRPr sz="2400" b="0" cap="none">
                <a:solidFill>
                  <a:schemeClr val="lt1"/>
                </a:solidFill>
              </a:defRPr>
            </a:lvl1pPr>
            <a:lvl2pPr marL="914400" lvl="1" indent="-228600" algn="l">
              <a:lnSpc>
                <a:spcPct val="120000"/>
              </a:lnSpc>
              <a:spcBef>
                <a:spcPts val="500"/>
              </a:spcBef>
              <a:spcAft>
                <a:spcPts val="0"/>
              </a:spcAft>
              <a:buClr>
                <a:schemeClr val="lt1"/>
              </a:buClr>
              <a:buSzPts val="2500"/>
              <a:buNone/>
              <a:defRPr sz="2000" b="1"/>
            </a:lvl2pPr>
            <a:lvl3pPr marL="1371600" lvl="2" indent="-228600" algn="l">
              <a:lnSpc>
                <a:spcPct val="120000"/>
              </a:lnSpc>
              <a:spcBef>
                <a:spcPts val="500"/>
              </a:spcBef>
              <a:spcAft>
                <a:spcPts val="0"/>
              </a:spcAft>
              <a:buClr>
                <a:schemeClr val="lt1"/>
              </a:buClr>
              <a:buSzPts val="2250"/>
              <a:buNone/>
              <a:defRPr sz="1800" b="1"/>
            </a:lvl3pPr>
            <a:lvl4pPr marL="1828800" lvl="3" indent="-228600" algn="l">
              <a:lnSpc>
                <a:spcPct val="120000"/>
              </a:lnSpc>
              <a:spcBef>
                <a:spcPts val="500"/>
              </a:spcBef>
              <a:spcAft>
                <a:spcPts val="0"/>
              </a:spcAft>
              <a:buClr>
                <a:schemeClr val="lt1"/>
              </a:buClr>
              <a:buSzPts val="2000"/>
              <a:buNone/>
              <a:defRPr sz="1600" b="1"/>
            </a:lvl4pPr>
            <a:lvl5pPr marL="2286000" lvl="4" indent="-228600" algn="l">
              <a:lnSpc>
                <a:spcPct val="120000"/>
              </a:lnSpc>
              <a:spcBef>
                <a:spcPts val="500"/>
              </a:spcBef>
              <a:spcAft>
                <a:spcPts val="0"/>
              </a:spcAft>
              <a:buClr>
                <a:schemeClr val="lt1"/>
              </a:buClr>
              <a:buSzPts val="2000"/>
              <a:buNone/>
              <a:defRPr sz="1600" b="1"/>
            </a:lvl5pPr>
            <a:lvl6pPr marL="2743200" lvl="5" indent="-228600" algn="l">
              <a:lnSpc>
                <a:spcPct val="120000"/>
              </a:lnSpc>
              <a:spcBef>
                <a:spcPts val="500"/>
              </a:spcBef>
              <a:spcAft>
                <a:spcPts val="0"/>
              </a:spcAft>
              <a:buClr>
                <a:schemeClr val="lt1"/>
              </a:buClr>
              <a:buSzPts val="2000"/>
              <a:buNone/>
              <a:defRPr sz="1600" b="1"/>
            </a:lvl6pPr>
            <a:lvl7pPr marL="3200400" lvl="6" indent="-228600" algn="l">
              <a:lnSpc>
                <a:spcPct val="120000"/>
              </a:lnSpc>
              <a:spcBef>
                <a:spcPts val="500"/>
              </a:spcBef>
              <a:spcAft>
                <a:spcPts val="0"/>
              </a:spcAft>
              <a:buClr>
                <a:schemeClr val="lt1"/>
              </a:buClr>
              <a:buSzPts val="2000"/>
              <a:buNone/>
              <a:defRPr sz="1600" b="1"/>
            </a:lvl7pPr>
            <a:lvl8pPr marL="3657600" lvl="7" indent="-228600" algn="l">
              <a:lnSpc>
                <a:spcPct val="120000"/>
              </a:lnSpc>
              <a:spcBef>
                <a:spcPts val="500"/>
              </a:spcBef>
              <a:spcAft>
                <a:spcPts val="0"/>
              </a:spcAft>
              <a:buClr>
                <a:schemeClr val="lt1"/>
              </a:buClr>
              <a:buSzPts val="2000"/>
              <a:buNone/>
              <a:defRPr sz="1600" b="1"/>
            </a:lvl8pPr>
            <a:lvl9pPr marL="4114800" lvl="8" indent="-228600" algn="l">
              <a:lnSpc>
                <a:spcPct val="120000"/>
              </a:lnSpc>
              <a:spcBef>
                <a:spcPts val="500"/>
              </a:spcBef>
              <a:spcAft>
                <a:spcPts val="0"/>
              </a:spcAft>
              <a:buClr>
                <a:schemeClr val="lt1"/>
              </a:buClr>
              <a:buSzPts val="2000"/>
              <a:buNone/>
              <a:defRPr sz="1600" b="1"/>
            </a:lvl9pPr>
          </a:lstStyle>
          <a:p>
            <a:endParaRPr/>
          </a:p>
        </p:txBody>
      </p:sp>
      <p:sp>
        <p:nvSpPr>
          <p:cNvPr id="200" name="Google Shape;200;p15"/>
          <p:cNvSpPr txBox="1">
            <a:spLocks noGrp="1"/>
          </p:cNvSpPr>
          <p:nvPr>
            <p:ph type="body" idx="6"/>
          </p:nvPr>
        </p:nvSpPr>
        <p:spPr>
          <a:xfrm>
            <a:off x="7852442" y="3360263"/>
            <a:ext cx="3194968" cy="2430936"/>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Clr>
                <a:schemeClr val="lt1"/>
              </a:buClr>
              <a:buSzPts val="1750"/>
              <a:buNone/>
              <a:defRPr sz="1400"/>
            </a:lvl1pPr>
            <a:lvl2pPr marL="914400" lvl="1" indent="-228600" algn="l">
              <a:lnSpc>
                <a:spcPct val="120000"/>
              </a:lnSpc>
              <a:spcBef>
                <a:spcPts val="500"/>
              </a:spcBef>
              <a:spcAft>
                <a:spcPts val="0"/>
              </a:spcAft>
              <a:buClr>
                <a:schemeClr val="lt1"/>
              </a:buClr>
              <a:buSzPts val="1500"/>
              <a:buNone/>
              <a:defRPr sz="1200"/>
            </a:lvl2pPr>
            <a:lvl3pPr marL="1371600" lvl="2" indent="-228600" algn="l">
              <a:lnSpc>
                <a:spcPct val="120000"/>
              </a:lnSpc>
              <a:spcBef>
                <a:spcPts val="500"/>
              </a:spcBef>
              <a:spcAft>
                <a:spcPts val="0"/>
              </a:spcAft>
              <a:buClr>
                <a:schemeClr val="lt1"/>
              </a:buClr>
              <a:buSzPts val="1250"/>
              <a:buNone/>
              <a:defRPr sz="1000"/>
            </a:lvl3pPr>
            <a:lvl4pPr marL="1828800" lvl="3" indent="-228600" algn="l">
              <a:lnSpc>
                <a:spcPct val="120000"/>
              </a:lnSpc>
              <a:spcBef>
                <a:spcPts val="500"/>
              </a:spcBef>
              <a:spcAft>
                <a:spcPts val="0"/>
              </a:spcAft>
              <a:buClr>
                <a:schemeClr val="lt1"/>
              </a:buClr>
              <a:buSzPts val="1125"/>
              <a:buNone/>
              <a:defRPr sz="900"/>
            </a:lvl4pPr>
            <a:lvl5pPr marL="2286000" lvl="4" indent="-228600" algn="l">
              <a:lnSpc>
                <a:spcPct val="120000"/>
              </a:lnSpc>
              <a:spcBef>
                <a:spcPts val="500"/>
              </a:spcBef>
              <a:spcAft>
                <a:spcPts val="0"/>
              </a:spcAft>
              <a:buClr>
                <a:schemeClr val="lt1"/>
              </a:buClr>
              <a:buSzPts val="1125"/>
              <a:buNone/>
              <a:defRPr sz="900"/>
            </a:lvl5pPr>
            <a:lvl6pPr marL="2743200" lvl="5" indent="-228600" algn="l">
              <a:lnSpc>
                <a:spcPct val="120000"/>
              </a:lnSpc>
              <a:spcBef>
                <a:spcPts val="500"/>
              </a:spcBef>
              <a:spcAft>
                <a:spcPts val="0"/>
              </a:spcAft>
              <a:buClr>
                <a:schemeClr val="lt1"/>
              </a:buClr>
              <a:buSzPts val="1125"/>
              <a:buNone/>
              <a:defRPr sz="900"/>
            </a:lvl6pPr>
            <a:lvl7pPr marL="3200400" lvl="6" indent="-228600" algn="l">
              <a:lnSpc>
                <a:spcPct val="120000"/>
              </a:lnSpc>
              <a:spcBef>
                <a:spcPts val="500"/>
              </a:spcBef>
              <a:spcAft>
                <a:spcPts val="0"/>
              </a:spcAft>
              <a:buClr>
                <a:schemeClr val="lt1"/>
              </a:buClr>
              <a:buSzPts val="1125"/>
              <a:buNone/>
              <a:defRPr sz="900"/>
            </a:lvl7pPr>
            <a:lvl8pPr marL="3657600" lvl="7" indent="-228600" algn="l">
              <a:lnSpc>
                <a:spcPct val="120000"/>
              </a:lnSpc>
              <a:spcBef>
                <a:spcPts val="500"/>
              </a:spcBef>
              <a:spcAft>
                <a:spcPts val="0"/>
              </a:spcAft>
              <a:buClr>
                <a:schemeClr val="lt1"/>
              </a:buClr>
              <a:buSzPts val="1125"/>
              <a:buNone/>
              <a:defRPr sz="900"/>
            </a:lvl8pPr>
            <a:lvl9pPr marL="4114800" lvl="8" indent="-228600" algn="l">
              <a:lnSpc>
                <a:spcPct val="120000"/>
              </a:lnSpc>
              <a:spcBef>
                <a:spcPts val="500"/>
              </a:spcBef>
              <a:spcAft>
                <a:spcPts val="0"/>
              </a:spcAft>
              <a:buClr>
                <a:schemeClr val="lt1"/>
              </a:buClr>
              <a:buSzPts val="1125"/>
              <a:buNone/>
              <a:defRPr sz="900"/>
            </a:lvl9pPr>
          </a:lstStyle>
          <a:p>
            <a:endParaRPr/>
          </a:p>
        </p:txBody>
      </p:sp>
      <p:sp>
        <p:nvSpPr>
          <p:cNvPr id="201" name="Google Shape;201;p15"/>
          <p:cNvSpPr txBox="1">
            <a:spLocks noGrp="1"/>
          </p:cNvSpPr>
          <p:nvPr>
            <p:ph type="dt" idx="10"/>
          </p:nvPr>
        </p:nvSpPr>
        <p:spPr>
          <a:xfrm>
            <a:off x="7456921" y="5883276"/>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2" name="Google Shape;202;p15"/>
          <p:cNvSpPr txBox="1">
            <a:spLocks noGrp="1"/>
          </p:cNvSpPr>
          <p:nvPr>
            <p:ph type="ftr" idx="11"/>
          </p:nvPr>
        </p:nvSpPr>
        <p:spPr>
          <a:xfrm>
            <a:off x="1141411" y="5883275"/>
            <a:ext cx="623930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3" name="Google Shape;203;p15"/>
          <p:cNvSpPr txBox="1">
            <a:spLocks noGrp="1"/>
          </p:cNvSpPr>
          <p:nvPr>
            <p:ph type="sldNum" idx="12"/>
          </p:nvPr>
        </p:nvSpPr>
        <p:spPr>
          <a:xfrm>
            <a:off x="10276321" y="5883274"/>
            <a:ext cx="77108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3 sloupce s obrázky">
  <p:cSld name="3 sloupce s obrázky">
    <p:spTree>
      <p:nvGrpSpPr>
        <p:cNvPr id="1" name="Shape 204"/>
        <p:cNvGrpSpPr/>
        <p:nvPr/>
      </p:nvGrpSpPr>
      <p:grpSpPr>
        <a:xfrm>
          <a:off x="0" y="0"/>
          <a:ext cx="0" cy="0"/>
          <a:chOff x="0" y="0"/>
          <a:chExt cx="0" cy="0"/>
        </a:xfrm>
      </p:grpSpPr>
      <p:sp>
        <p:nvSpPr>
          <p:cNvPr id="205" name="Google Shape;205;p16"/>
          <p:cNvSpPr txBox="1">
            <a:spLocks noGrp="1"/>
          </p:cNvSpPr>
          <p:nvPr>
            <p:ph type="title"/>
          </p:nvPr>
        </p:nvSpPr>
        <p:spPr>
          <a:xfrm>
            <a:off x="1141411" y="609600"/>
            <a:ext cx="9905999" cy="19050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6" name="Google Shape;206;p16"/>
          <p:cNvSpPr txBox="1">
            <a:spLocks noGrp="1"/>
          </p:cNvSpPr>
          <p:nvPr>
            <p:ph type="body" idx="1"/>
          </p:nvPr>
        </p:nvSpPr>
        <p:spPr>
          <a:xfrm>
            <a:off x="1141413" y="4404596"/>
            <a:ext cx="3195240" cy="57626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2500"/>
              <a:buNone/>
              <a:defRPr sz="2000" b="0" cap="none">
                <a:solidFill>
                  <a:schemeClr val="lt1"/>
                </a:solidFill>
              </a:defRPr>
            </a:lvl1pPr>
            <a:lvl2pPr marL="914400" lvl="1" indent="-228600" algn="l">
              <a:lnSpc>
                <a:spcPct val="120000"/>
              </a:lnSpc>
              <a:spcBef>
                <a:spcPts val="500"/>
              </a:spcBef>
              <a:spcAft>
                <a:spcPts val="0"/>
              </a:spcAft>
              <a:buClr>
                <a:schemeClr val="lt1"/>
              </a:buClr>
              <a:buSzPts val="2500"/>
              <a:buNone/>
              <a:defRPr sz="2000" b="1"/>
            </a:lvl2pPr>
            <a:lvl3pPr marL="1371600" lvl="2" indent="-228600" algn="l">
              <a:lnSpc>
                <a:spcPct val="120000"/>
              </a:lnSpc>
              <a:spcBef>
                <a:spcPts val="500"/>
              </a:spcBef>
              <a:spcAft>
                <a:spcPts val="0"/>
              </a:spcAft>
              <a:buClr>
                <a:schemeClr val="lt1"/>
              </a:buClr>
              <a:buSzPts val="2250"/>
              <a:buNone/>
              <a:defRPr sz="1800" b="1"/>
            </a:lvl3pPr>
            <a:lvl4pPr marL="1828800" lvl="3" indent="-228600" algn="l">
              <a:lnSpc>
                <a:spcPct val="120000"/>
              </a:lnSpc>
              <a:spcBef>
                <a:spcPts val="500"/>
              </a:spcBef>
              <a:spcAft>
                <a:spcPts val="0"/>
              </a:spcAft>
              <a:buClr>
                <a:schemeClr val="lt1"/>
              </a:buClr>
              <a:buSzPts val="2000"/>
              <a:buNone/>
              <a:defRPr sz="1600" b="1"/>
            </a:lvl4pPr>
            <a:lvl5pPr marL="2286000" lvl="4" indent="-228600" algn="l">
              <a:lnSpc>
                <a:spcPct val="120000"/>
              </a:lnSpc>
              <a:spcBef>
                <a:spcPts val="500"/>
              </a:spcBef>
              <a:spcAft>
                <a:spcPts val="0"/>
              </a:spcAft>
              <a:buClr>
                <a:schemeClr val="lt1"/>
              </a:buClr>
              <a:buSzPts val="2000"/>
              <a:buNone/>
              <a:defRPr sz="1600" b="1"/>
            </a:lvl5pPr>
            <a:lvl6pPr marL="2743200" lvl="5" indent="-228600" algn="l">
              <a:lnSpc>
                <a:spcPct val="120000"/>
              </a:lnSpc>
              <a:spcBef>
                <a:spcPts val="500"/>
              </a:spcBef>
              <a:spcAft>
                <a:spcPts val="0"/>
              </a:spcAft>
              <a:buClr>
                <a:schemeClr val="lt1"/>
              </a:buClr>
              <a:buSzPts val="2000"/>
              <a:buNone/>
              <a:defRPr sz="1600" b="1"/>
            </a:lvl6pPr>
            <a:lvl7pPr marL="3200400" lvl="6" indent="-228600" algn="l">
              <a:lnSpc>
                <a:spcPct val="120000"/>
              </a:lnSpc>
              <a:spcBef>
                <a:spcPts val="500"/>
              </a:spcBef>
              <a:spcAft>
                <a:spcPts val="0"/>
              </a:spcAft>
              <a:buClr>
                <a:schemeClr val="lt1"/>
              </a:buClr>
              <a:buSzPts val="2000"/>
              <a:buNone/>
              <a:defRPr sz="1600" b="1"/>
            </a:lvl7pPr>
            <a:lvl8pPr marL="3657600" lvl="7" indent="-228600" algn="l">
              <a:lnSpc>
                <a:spcPct val="120000"/>
              </a:lnSpc>
              <a:spcBef>
                <a:spcPts val="500"/>
              </a:spcBef>
              <a:spcAft>
                <a:spcPts val="0"/>
              </a:spcAft>
              <a:buClr>
                <a:schemeClr val="lt1"/>
              </a:buClr>
              <a:buSzPts val="2000"/>
              <a:buNone/>
              <a:defRPr sz="1600" b="1"/>
            </a:lvl8pPr>
            <a:lvl9pPr marL="4114800" lvl="8" indent="-228600" algn="l">
              <a:lnSpc>
                <a:spcPct val="120000"/>
              </a:lnSpc>
              <a:spcBef>
                <a:spcPts val="500"/>
              </a:spcBef>
              <a:spcAft>
                <a:spcPts val="0"/>
              </a:spcAft>
              <a:buClr>
                <a:schemeClr val="lt1"/>
              </a:buClr>
              <a:buSzPts val="2000"/>
              <a:buNone/>
              <a:defRPr sz="1600" b="1"/>
            </a:lvl9pPr>
          </a:lstStyle>
          <a:p>
            <a:endParaRPr/>
          </a:p>
        </p:txBody>
      </p:sp>
      <p:sp>
        <p:nvSpPr>
          <p:cNvPr id="207" name="Google Shape;207;p16"/>
          <p:cNvSpPr>
            <a:spLocks noGrp="1"/>
          </p:cNvSpPr>
          <p:nvPr>
            <p:ph type="pic" idx="2"/>
          </p:nvPr>
        </p:nvSpPr>
        <p:spPr>
          <a:xfrm>
            <a:off x="1141413" y="2666998"/>
            <a:ext cx="3195240" cy="1524000"/>
          </a:xfrm>
          <a:prstGeom prst="round2DiagRect">
            <a:avLst>
              <a:gd name="adj1" fmla="val 16667"/>
              <a:gd name="adj2" fmla="val 0"/>
            </a:avLst>
          </a:prstGeom>
          <a:noFill/>
          <a:ln w="19050" cap="sq" cmpd="sng">
            <a:solidFill>
              <a:srgbClr val="B3FFFF">
                <a:alpha val="60000"/>
              </a:srgbClr>
            </a:solidFill>
            <a:prstDash val="solid"/>
            <a:miter lim="800000"/>
            <a:headEnd type="none" w="sm" len="sm"/>
            <a:tailEnd type="none" w="sm" len="sm"/>
          </a:ln>
          <a:effectLst>
            <a:outerShdw blurRad="88900" dist="38100" dir="5400000" algn="t" rotWithShape="0">
              <a:srgbClr val="000000">
                <a:alpha val="40000"/>
              </a:srgbClr>
            </a:outerShdw>
          </a:effectLst>
        </p:spPr>
      </p:sp>
      <p:sp>
        <p:nvSpPr>
          <p:cNvPr id="208" name="Google Shape;208;p16"/>
          <p:cNvSpPr txBox="1">
            <a:spLocks noGrp="1"/>
          </p:cNvSpPr>
          <p:nvPr>
            <p:ph type="body" idx="3"/>
          </p:nvPr>
        </p:nvSpPr>
        <p:spPr>
          <a:xfrm>
            <a:off x="1141413" y="4980858"/>
            <a:ext cx="3195240" cy="817843"/>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Clr>
                <a:schemeClr val="lt1"/>
              </a:buClr>
              <a:buSzPts val="1750"/>
              <a:buNone/>
              <a:defRPr sz="1400"/>
            </a:lvl1pPr>
            <a:lvl2pPr marL="914400" lvl="1" indent="-228600" algn="l">
              <a:lnSpc>
                <a:spcPct val="120000"/>
              </a:lnSpc>
              <a:spcBef>
                <a:spcPts val="500"/>
              </a:spcBef>
              <a:spcAft>
                <a:spcPts val="0"/>
              </a:spcAft>
              <a:buClr>
                <a:schemeClr val="lt1"/>
              </a:buClr>
              <a:buSzPts val="1500"/>
              <a:buNone/>
              <a:defRPr sz="1200"/>
            </a:lvl2pPr>
            <a:lvl3pPr marL="1371600" lvl="2" indent="-228600" algn="l">
              <a:lnSpc>
                <a:spcPct val="120000"/>
              </a:lnSpc>
              <a:spcBef>
                <a:spcPts val="500"/>
              </a:spcBef>
              <a:spcAft>
                <a:spcPts val="0"/>
              </a:spcAft>
              <a:buClr>
                <a:schemeClr val="lt1"/>
              </a:buClr>
              <a:buSzPts val="1250"/>
              <a:buNone/>
              <a:defRPr sz="1000"/>
            </a:lvl3pPr>
            <a:lvl4pPr marL="1828800" lvl="3" indent="-228600" algn="l">
              <a:lnSpc>
                <a:spcPct val="120000"/>
              </a:lnSpc>
              <a:spcBef>
                <a:spcPts val="500"/>
              </a:spcBef>
              <a:spcAft>
                <a:spcPts val="0"/>
              </a:spcAft>
              <a:buClr>
                <a:schemeClr val="lt1"/>
              </a:buClr>
              <a:buSzPts val="1125"/>
              <a:buNone/>
              <a:defRPr sz="900"/>
            </a:lvl4pPr>
            <a:lvl5pPr marL="2286000" lvl="4" indent="-228600" algn="l">
              <a:lnSpc>
                <a:spcPct val="120000"/>
              </a:lnSpc>
              <a:spcBef>
                <a:spcPts val="500"/>
              </a:spcBef>
              <a:spcAft>
                <a:spcPts val="0"/>
              </a:spcAft>
              <a:buClr>
                <a:schemeClr val="lt1"/>
              </a:buClr>
              <a:buSzPts val="1125"/>
              <a:buNone/>
              <a:defRPr sz="900"/>
            </a:lvl5pPr>
            <a:lvl6pPr marL="2743200" lvl="5" indent="-228600" algn="l">
              <a:lnSpc>
                <a:spcPct val="120000"/>
              </a:lnSpc>
              <a:spcBef>
                <a:spcPts val="500"/>
              </a:spcBef>
              <a:spcAft>
                <a:spcPts val="0"/>
              </a:spcAft>
              <a:buClr>
                <a:schemeClr val="lt1"/>
              </a:buClr>
              <a:buSzPts val="1125"/>
              <a:buNone/>
              <a:defRPr sz="900"/>
            </a:lvl6pPr>
            <a:lvl7pPr marL="3200400" lvl="6" indent="-228600" algn="l">
              <a:lnSpc>
                <a:spcPct val="120000"/>
              </a:lnSpc>
              <a:spcBef>
                <a:spcPts val="500"/>
              </a:spcBef>
              <a:spcAft>
                <a:spcPts val="0"/>
              </a:spcAft>
              <a:buClr>
                <a:schemeClr val="lt1"/>
              </a:buClr>
              <a:buSzPts val="1125"/>
              <a:buNone/>
              <a:defRPr sz="900"/>
            </a:lvl7pPr>
            <a:lvl8pPr marL="3657600" lvl="7" indent="-228600" algn="l">
              <a:lnSpc>
                <a:spcPct val="120000"/>
              </a:lnSpc>
              <a:spcBef>
                <a:spcPts val="500"/>
              </a:spcBef>
              <a:spcAft>
                <a:spcPts val="0"/>
              </a:spcAft>
              <a:buClr>
                <a:schemeClr val="lt1"/>
              </a:buClr>
              <a:buSzPts val="1125"/>
              <a:buNone/>
              <a:defRPr sz="900"/>
            </a:lvl8pPr>
            <a:lvl9pPr marL="4114800" lvl="8" indent="-228600" algn="l">
              <a:lnSpc>
                <a:spcPct val="120000"/>
              </a:lnSpc>
              <a:spcBef>
                <a:spcPts val="500"/>
              </a:spcBef>
              <a:spcAft>
                <a:spcPts val="0"/>
              </a:spcAft>
              <a:buClr>
                <a:schemeClr val="lt1"/>
              </a:buClr>
              <a:buSzPts val="1125"/>
              <a:buNone/>
              <a:defRPr sz="900"/>
            </a:lvl9pPr>
          </a:lstStyle>
          <a:p>
            <a:endParaRPr/>
          </a:p>
        </p:txBody>
      </p:sp>
      <p:sp>
        <p:nvSpPr>
          <p:cNvPr id="209" name="Google Shape;209;p16"/>
          <p:cNvSpPr txBox="1">
            <a:spLocks noGrp="1"/>
          </p:cNvSpPr>
          <p:nvPr>
            <p:ph type="body" idx="4"/>
          </p:nvPr>
        </p:nvSpPr>
        <p:spPr>
          <a:xfrm>
            <a:off x="4489053" y="4404596"/>
            <a:ext cx="3200400" cy="57626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2500"/>
              <a:buNone/>
              <a:defRPr sz="2000" b="0" cap="none">
                <a:solidFill>
                  <a:schemeClr val="lt1"/>
                </a:solidFill>
              </a:defRPr>
            </a:lvl1pPr>
            <a:lvl2pPr marL="914400" lvl="1" indent="-228600" algn="l">
              <a:lnSpc>
                <a:spcPct val="120000"/>
              </a:lnSpc>
              <a:spcBef>
                <a:spcPts val="500"/>
              </a:spcBef>
              <a:spcAft>
                <a:spcPts val="0"/>
              </a:spcAft>
              <a:buClr>
                <a:schemeClr val="lt1"/>
              </a:buClr>
              <a:buSzPts val="2500"/>
              <a:buNone/>
              <a:defRPr sz="2000" b="1"/>
            </a:lvl2pPr>
            <a:lvl3pPr marL="1371600" lvl="2" indent="-228600" algn="l">
              <a:lnSpc>
                <a:spcPct val="120000"/>
              </a:lnSpc>
              <a:spcBef>
                <a:spcPts val="500"/>
              </a:spcBef>
              <a:spcAft>
                <a:spcPts val="0"/>
              </a:spcAft>
              <a:buClr>
                <a:schemeClr val="lt1"/>
              </a:buClr>
              <a:buSzPts val="2250"/>
              <a:buNone/>
              <a:defRPr sz="1800" b="1"/>
            </a:lvl3pPr>
            <a:lvl4pPr marL="1828800" lvl="3" indent="-228600" algn="l">
              <a:lnSpc>
                <a:spcPct val="120000"/>
              </a:lnSpc>
              <a:spcBef>
                <a:spcPts val="500"/>
              </a:spcBef>
              <a:spcAft>
                <a:spcPts val="0"/>
              </a:spcAft>
              <a:buClr>
                <a:schemeClr val="lt1"/>
              </a:buClr>
              <a:buSzPts val="2000"/>
              <a:buNone/>
              <a:defRPr sz="1600" b="1"/>
            </a:lvl4pPr>
            <a:lvl5pPr marL="2286000" lvl="4" indent="-228600" algn="l">
              <a:lnSpc>
                <a:spcPct val="120000"/>
              </a:lnSpc>
              <a:spcBef>
                <a:spcPts val="500"/>
              </a:spcBef>
              <a:spcAft>
                <a:spcPts val="0"/>
              </a:spcAft>
              <a:buClr>
                <a:schemeClr val="lt1"/>
              </a:buClr>
              <a:buSzPts val="2000"/>
              <a:buNone/>
              <a:defRPr sz="1600" b="1"/>
            </a:lvl5pPr>
            <a:lvl6pPr marL="2743200" lvl="5" indent="-228600" algn="l">
              <a:lnSpc>
                <a:spcPct val="120000"/>
              </a:lnSpc>
              <a:spcBef>
                <a:spcPts val="500"/>
              </a:spcBef>
              <a:spcAft>
                <a:spcPts val="0"/>
              </a:spcAft>
              <a:buClr>
                <a:schemeClr val="lt1"/>
              </a:buClr>
              <a:buSzPts val="2000"/>
              <a:buNone/>
              <a:defRPr sz="1600" b="1"/>
            </a:lvl6pPr>
            <a:lvl7pPr marL="3200400" lvl="6" indent="-228600" algn="l">
              <a:lnSpc>
                <a:spcPct val="120000"/>
              </a:lnSpc>
              <a:spcBef>
                <a:spcPts val="500"/>
              </a:spcBef>
              <a:spcAft>
                <a:spcPts val="0"/>
              </a:spcAft>
              <a:buClr>
                <a:schemeClr val="lt1"/>
              </a:buClr>
              <a:buSzPts val="2000"/>
              <a:buNone/>
              <a:defRPr sz="1600" b="1"/>
            </a:lvl7pPr>
            <a:lvl8pPr marL="3657600" lvl="7" indent="-228600" algn="l">
              <a:lnSpc>
                <a:spcPct val="120000"/>
              </a:lnSpc>
              <a:spcBef>
                <a:spcPts val="500"/>
              </a:spcBef>
              <a:spcAft>
                <a:spcPts val="0"/>
              </a:spcAft>
              <a:buClr>
                <a:schemeClr val="lt1"/>
              </a:buClr>
              <a:buSzPts val="2000"/>
              <a:buNone/>
              <a:defRPr sz="1600" b="1"/>
            </a:lvl8pPr>
            <a:lvl9pPr marL="4114800" lvl="8" indent="-228600" algn="l">
              <a:lnSpc>
                <a:spcPct val="120000"/>
              </a:lnSpc>
              <a:spcBef>
                <a:spcPts val="500"/>
              </a:spcBef>
              <a:spcAft>
                <a:spcPts val="0"/>
              </a:spcAft>
              <a:buClr>
                <a:schemeClr val="lt1"/>
              </a:buClr>
              <a:buSzPts val="2000"/>
              <a:buNone/>
              <a:defRPr sz="1600" b="1"/>
            </a:lvl9pPr>
          </a:lstStyle>
          <a:p>
            <a:endParaRPr/>
          </a:p>
        </p:txBody>
      </p:sp>
      <p:sp>
        <p:nvSpPr>
          <p:cNvPr id="210" name="Google Shape;210;p16"/>
          <p:cNvSpPr>
            <a:spLocks noGrp="1"/>
          </p:cNvSpPr>
          <p:nvPr>
            <p:ph type="pic" idx="5"/>
          </p:nvPr>
        </p:nvSpPr>
        <p:spPr>
          <a:xfrm>
            <a:off x="4489053" y="2666998"/>
            <a:ext cx="3198940" cy="1524000"/>
          </a:xfrm>
          <a:prstGeom prst="round2DiagRect">
            <a:avLst>
              <a:gd name="adj1" fmla="val 16667"/>
              <a:gd name="adj2" fmla="val 0"/>
            </a:avLst>
          </a:prstGeom>
          <a:noFill/>
          <a:ln w="19050" cap="sq" cmpd="sng">
            <a:solidFill>
              <a:srgbClr val="B3FFFF">
                <a:alpha val="60000"/>
              </a:srgbClr>
            </a:solidFill>
            <a:prstDash val="solid"/>
            <a:miter lim="800000"/>
            <a:headEnd type="none" w="sm" len="sm"/>
            <a:tailEnd type="none" w="sm" len="sm"/>
          </a:ln>
          <a:effectLst>
            <a:outerShdw blurRad="88900" dist="38100" dir="5400000" algn="t" rotWithShape="0">
              <a:srgbClr val="000000">
                <a:alpha val="40000"/>
              </a:srgbClr>
            </a:outerShdw>
          </a:effectLst>
        </p:spPr>
      </p:sp>
      <p:sp>
        <p:nvSpPr>
          <p:cNvPr id="211" name="Google Shape;211;p16"/>
          <p:cNvSpPr txBox="1">
            <a:spLocks noGrp="1"/>
          </p:cNvSpPr>
          <p:nvPr>
            <p:ph type="body" idx="6"/>
          </p:nvPr>
        </p:nvSpPr>
        <p:spPr>
          <a:xfrm>
            <a:off x="4487593" y="4980857"/>
            <a:ext cx="3200400" cy="810342"/>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Clr>
                <a:schemeClr val="lt1"/>
              </a:buClr>
              <a:buSzPts val="1750"/>
              <a:buNone/>
              <a:defRPr sz="1400"/>
            </a:lvl1pPr>
            <a:lvl2pPr marL="914400" lvl="1" indent="-228600" algn="l">
              <a:lnSpc>
                <a:spcPct val="120000"/>
              </a:lnSpc>
              <a:spcBef>
                <a:spcPts val="500"/>
              </a:spcBef>
              <a:spcAft>
                <a:spcPts val="0"/>
              </a:spcAft>
              <a:buClr>
                <a:schemeClr val="lt1"/>
              </a:buClr>
              <a:buSzPts val="1500"/>
              <a:buNone/>
              <a:defRPr sz="1200"/>
            </a:lvl2pPr>
            <a:lvl3pPr marL="1371600" lvl="2" indent="-228600" algn="l">
              <a:lnSpc>
                <a:spcPct val="120000"/>
              </a:lnSpc>
              <a:spcBef>
                <a:spcPts val="500"/>
              </a:spcBef>
              <a:spcAft>
                <a:spcPts val="0"/>
              </a:spcAft>
              <a:buClr>
                <a:schemeClr val="lt1"/>
              </a:buClr>
              <a:buSzPts val="1250"/>
              <a:buNone/>
              <a:defRPr sz="1000"/>
            </a:lvl3pPr>
            <a:lvl4pPr marL="1828800" lvl="3" indent="-228600" algn="l">
              <a:lnSpc>
                <a:spcPct val="120000"/>
              </a:lnSpc>
              <a:spcBef>
                <a:spcPts val="500"/>
              </a:spcBef>
              <a:spcAft>
                <a:spcPts val="0"/>
              </a:spcAft>
              <a:buClr>
                <a:schemeClr val="lt1"/>
              </a:buClr>
              <a:buSzPts val="1125"/>
              <a:buNone/>
              <a:defRPr sz="900"/>
            </a:lvl4pPr>
            <a:lvl5pPr marL="2286000" lvl="4" indent="-228600" algn="l">
              <a:lnSpc>
                <a:spcPct val="120000"/>
              </a:lnSpc>
              <a:spcBef>
                <a:spcPts val="500"/>
              </a:spcBef>
              <a:spcAft>
                <a:spcPts val="0"/>
              </a:spcAft>
              <a:buClr>
                <a:schemeClr val="lt1"/>
              </a:buClr>
              <a:buSzPts val="1125"/>
              <a:buNone/>
              <a:defRPr sz="900"/>
            </a:lvl5pPr>
            <a:lvl6pPr marL="2743200" lvl="5" indent="-228600" algn="l">
              <a:lnSpc>
                <a:spcPct val="120000"/>
              </a:lnSpc>
              <a:spcBef>
                <a:spcPts val="500"/>
              </a:spcBef>
              <a:spcAft>
                <a:spcPts val="0"/>
              </a:spcAft>
              <a:buClr>
                <a:schemeClr val="lt1"/>
              </a:buClr>
              <a:buSzPts val="1125"/>
              <a:buNone/>
              <a:defRPr sz="900"/>
            </a:lvl6pPr>
            <a:lvl7pPr marL="3200400" lvl="6" indent="-228600" algn="l">
              <a:lnSpc>
                <a:spcPct val="120000"/>
              </a:lnSpc>
              <a:spcBef>
                <a:spcPts val="500"/>
              </a:spcBef>
              <a:spcAft>
                <a:spcPts val="0"/>
              </a:spcAft>
              <a:buClr>
                <a:schemeClr val="lt1"/>
              </a:buClr>
              <a:buSzPts val="1125"/>
              <a:buNone/>
              <a:defRPr sz="900"/>
            </a:lvl7pPr>
            <a:lvl8pPr marL="3657600" lvl="7" indent="-228600" algn="l">
              <a:lnSpc>
                <a:spcPct val="120000"/>
              </a:lnSpc>
              <a:spcBef>
                <a:spcPts val="500"/>
              </a:spcBef>
              <a:spcAft>
                <a:spcPts val="0"/>
              </a:spcAft>
              <a:buClr>
                <a:schemeClr val="lt1"/>
              </a:buClr>
              <a:buSzPts val="1125"/>
              <a:buNone/>
              <a:defRPr sz="900"/>
            </a:lvl8pPr>
            <a:lvl9pPr marL="4114800" lvl="8" indent="-228600" algn="l">
              <a:lnSpc>
                <a:spcPct val="120000"/>
              </a:lnSpc>
              <a:spcBef>
                <a:spcPts val="500"/>
              </a:spcBef>
              <a:spcAft>
                <a:spcPts val="0"/>
              </a:spcAft>
              <a:buClr>
                <a:schemeClr val="lt1"/>
              </a:buClr>
              <a:buSzPts val="1125"/>
              <a:buNone/>
              <a:defRPr sz="900"/>
            </a:lvl9pPr>
          </a:lstStyle>
          <a:p>
            <a:endParaRPr/>
          </a:p>
        </p:txBody>
      </p:sp>
      <p:sp>
        <p:nvSpPr>
          <p:cNvPr id="212" name="Google Shape;212;p16"/>
          <p:cNvSpPr txBox="1">
            <a:spLocks noGrp="1"/>
          </p:cNvSpPr>
          <p:nvPr>
            <p:ph type="body" idx="7"/>
          </p:nvPr>
        </p:nvSpPr>
        <p:spPr>
          <a:xfrm>
            <a:off x="7852567" y="4404595"/>
            <a:ext cx="3190741" cy="57626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2500"/>
              <a:buNone/>
              <a:defRPr sz="2000" b="0" cap="none">
                <a:solidFill>
                  <a:schemeClr val="lt1"/>
                </a:solidFill>
              </a:defRPr>
            </a:lvl1pPr>
            <a:lvl2pPr marL="914400" lvl="1" indent="-228600" algn="l">
              <a:lnSpc>
                <a:spcPct val="120000"/>
              </a:lnSpc>
              <a:spcBef>
                <a:spcPts val="500"/>
              </a:spcBef>
              <a:spcAft>
                <a:spcPts val="0"/>
              </a:spcAft>
              <a:buClr>
                <a:schemeClr val="lt1"/>
              </a:buClr>
              <a:buSzPts val="2500"/>
              <a:buNone/>
              <a:defRPr sz="2000" b="1"/>
            </a:lvl2pPr>
            <a:lvl3pPr marL="1371600" lvl="2" indent="-228600" algn="l">
              <a:lnSpc>
                <a:spcPct val="120000"/>
              </a:lnSpc>
              <a:spcBef>
                <a:spcPts val="500"/>
              </a:spcBef>
              <a:spcAft>
                <a:spcPts val="0"/>
              </a:spcAft>
              <a:buClr>
                <a:schemeClr val="lt1"/>
              </a:buClr>
              <a:buSzPts val="2250"/>
              <a:buNone/>
              <a:defRPr sz="1800" b="1"/>
            </a:lvl3pPr>
            <a:lvl4pPr marL="1828800" lvl="3" indent="-228600" algn="l">
              <a:lnSpc>
                <a:spcPct val="120000"/>
              </a:lnSpc>
              <a:spcBef>
                <a:spcPts val="500"/>
              </a:spcBef>
              <a:spcAft>
                <a:spcPts val="0"/>
              </a:spcAft>
              <a:buClr>
                <a:schemeClr val="lt1"/>
              </a:buClr>
              <a:buSzPts val="2000"/>
              <a:buNone/>
              <a:defRPr sz="1600" b="1"/>
            </a:lvl4pPr>
            <a:lvl5pPr marL="2286000" lvl="4" indent="-228600" algn="l">
              <a:lnSpc>
                <a:spcPct val="120000"/>
              </a:lnSpc>
              <a:spcBef>
                <a:spcPts val="500"/>
              </a:spcBef>
              <a:spcAft>
                <a:spcPts val="0"/>
              </a:spcAft>
              <a:buClr>
                <a:schemeClr val="lt1"/>
              </a:buClr>
              <a:buSzPts val="2000"/>
              <a:buNone/>
              <a:defRPr sz="1600" b="1"/>
            </a:lvl5pPr>
            <a:lvl6pPr marL="2743200" lvl="5" indent="-228600" algn="l">
              <a:lnSpc>
                <a:spcPct val="120000"/>
              </a:lnSpc>
              <a:spcBef>
                <a:spcPts val="500"/>
              </a:spcBef>
              <a:spcAft>
                <a:spcPts val="0"/>
              </a:spcAft>
              <a:buClr>
                <a:schemeClr val="lt1"/>
              </a:buClr>
              <a:buSzPts val="2000"/>
              <a:buNone/>
              <a:defRPr sz="1600" b="1"/>
            </a:lvl6pPr>
            <a:lvl7pPr marL="3200400" lvl="6" indent="-228600" algn="l">
              <a:lnSpc>
                <a:spcPct val="120000"/>
              </a:lnSpc>
              <a:spcBef>
                <a:spcPts val="500"/>
              </a:spcBef>
              <a:spcAft>
                <a:spcPts val="0"/>
              </a:spcAft>
              <a:buClr>
                <a:schemeClr val="lt1"/>
              </a:buClr>
              <a:buSzPts val="2000"/>
              <a:buNone/>
              <a:defRPr sz="1600" b="1"/>
            </a:lvl7pPr>
            <a:lvl8pPr marL="3657600" lvl="7" indent="-228600" algn="l">
              <a:lnSpc>
                <a:spcPct val="120000"/>
              </a:lnSpc>
              <a:spcBef>
                <a:spcPts val="500"/>
              </a:spcBef>
              <a:spcAft>
                <a:spcPts val="0"/>
              </a:spcAft>
              <a:buClr>
                <a:schemeClr val="lt1"/>
              </a:buClr>
              <a:buSzPts val="2000"/>
              <a:buNone/>
              <a:defRPr sz="1600" b="1"/>
            </a:lvl8pPr>
            <a:lvl9pPr marL="4114800" lvl="8" indent="-228600" algn="l">
              <a:lnSpc>
                <a:spcPct val="120000"/>
              </a:lnSpc>
              <a:spcBef>
                <a:spcPts val="500"/>
              </a:spcBef>
              <a:spcAft>
                <a:spcPts val="0"/>
              </a:spcAft>
              <a:buClr>
                <a:schemeClr val="lt1"/>
              </a:buClr>
              <a:buSzPts val="2000"/>
              <a:buNone/>
              <a:defRPr sz="1600" b="1"/>
            </a:lvl9pPr>
          </a:lstStyle>
          <a:p>
            <a:endParaRPr/>
          </a:p>
        </p:txBody>
      </p:sp>
      <p:sp>
        <p:nvSpPr>
          <p:cNvPr id="213" name="Google Shape;213;p16"/>
          <p:cNvSpPr>
            <a:spLocks noGrp="1"/>
          </p:cNvSpPr>
          <p:nvPr>
            <p:ph type="pic" idx="8"/>
          </p:nvPr>
        </p:nvSpPr>
        <p:spPr>
          <a:xfrm>
            <a:off x="7852442" y="2666998"/>
            <a:ext cx="3194969" cy="1524000"/>
          </a:xfrm>
          <a:prstGeom prst="round2DiagRect">
            <a:avLst>
              <a:gd name="adj1" fmla="val 16667"/>
              <a:gd name="adj2" fmla="val 0"/>
            </a:avLst>
          </a:prstGeom>
          <a:noFill/>
          <a:ln w="19050" cap="sq" cmpd="sng">
            <a:solidFill>
              <a:srgbClr val="B3FFFF">
                <a:alpha val="60000"/>
              </a:srgbClr>
            </a:solidFill>
            <a:prstDash val="solid"/>
            <a:miter lim="800000"/>
            <a:headEnd type="none" w="sm" len="sm"/>
            <a:tailEnd type="none" w="sm" len="sm"/>
          </a:ln>
          <a:effectLst>
            <a:outerShdw blurRad="88900" dist="38100" dir="5400000" algn="t" rotWithShape="0">
              <a:srgbClr val="000000">
                <a:alpha val="40000"/>
              </a:srgbClr>
            </a:outerShdw>
          </a:effectLst>
        </p:spPr>
      </p:sp>
      <p:sp>
        <p:nvSpPr>
          <p:cNvPr id="214" name="Google Shape;214;p16"/>
          <p:cNvSpPr txBox="1">
            <a:spLocks noGrp="1"/>
          </p:cNvSpPr>
          <p:nvPr>
            <p:ph type="body" idx="9"/>
          </p:nvPr>
        </p:nvSpPr>
        <p:spPr>
          <a:xfrm>
            <a:off x="7852442" y="4980854"/>
            <a:ext cx="3194968" cy="810345"/>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Clr>
                <a:schemeClr val="lt1"/>
              </a:buClr>
              <a:buSzPts val="1750"/>
              <a:buNone/>
              <a:defRPr sz="1400"/>
            </a:lvl1pPr>
            <a:lvl2pPr marL="914400" lvl="1" indent="-228600" algn="l">
              <a:lnSpc>
                <a:spcPct val="120000"/>
              </a:lnSpc>
              <a:spcBef>
                <a:spcPts val="500"/>
              </a:spcBef>
              <a:spcAft>
                <a:spcPts val="0"/>
              </a:spcAft>
              <a:buClr>
                <a:schemeClr val="lt1"/>
              </a:buClr>
              <a:buSzPts val="1500"/>
              <a:buNone/>
              <a:defRPr sz="1200"/>
            </a:lvl2pPr>
            <a:lvl3pPr marL="1371600" lvl="2" indent="-228600" algn="l">
              <a:lnSpc>
                <a:spcPct val="120000"/>
              </a:lnSpc>
              <a:spcBef>
                <a:spcPts val="500"/>
              </a:spcBef>
              <a:spcAft>
                <a:spcPts val="0"/>
              </a:spcAft>
              <a:buClr>
                <a:schemeClr val="lt1"/>
              </a:buClr>
              <a:buSzPts val="1250"/>
              <a:buNone/>
              <a:defRPr sz="1000"/>
            </a:lvl3pPr>
            <a:lvl4pPr marL="1828800" lvl="3" indent="-228600" algn="l">
              <a:lnSpc>
                <a:spcPct val="120000"/>
              </a:lnSpc>
              <a:spcBef>
                <a:spcPts val="500"/>
              </a:spcBef>
              <a:spcAft>
                <a:spcPts val="0"/>
              </a:spcAft>
              <a:buClr>
                <a:schemeClr val="lt1"/>
              </a:buClr>
              <a:buSzPts val="1125"/>
              <a:buNone/>
              <a:defRPr sz="900"/>
            </a:lvl4pPr>
            <a:lvl5pPr marL="2286000" lvl="4" indent="-228600" algn="l">
              <a:lnSpc>
                <a:spcPct val="120000"/>
              </a:lnSpc>
              <a:spcBef>
                <a:spcPts val="500"/>
              </a:spcBef>
              <a:spcAft>
                <a:spcPts val="0"/>
              </a:spcAft>
              <a:buClr>
                <a:schemeClr val="lt1"/>
              </a:buClr>
              <a:buSzPts val="1125"/>
              <a:buNone/>
              <a:defRPr sz="900"/>
            </a:lvl5pPr>
            <a:lvl6pPr marL="2743200" lvl="5" indent="-228600" algn="l">
              <a:lnSpc>
                <a:spcPct val="120000"/>
              </a:lnSpc>
              <a:spcBef>
                <a:spcPts val="500"/>
              </a:spcBef>
              <a:spcAft>
                <a:spcPts val="0"/>
              </a:spcAft>
              <a:buClr>
                <a:schemeClr val="lt1"/>
              </a:buClr>
              <a:buSzPts val="1125"/>
              <a:buNone/>
              <a:defRPr sz="900"/>
            </a:lvl6pPr>
            <a:lvl7pPr marL="3200400" lvl="6" indent="-228600" algn="l">
              <a:lnSpc>
                <a:spcPct val="120000"/>
              </a:lnSpc>
              <a:spcBef>
                <a:spcPts val="500"/>
              </a:spcBef>
              <a:spcAft>
                <a:spcPts val="0"/>
              </a:spcAft>
              <a:buClr>
                <a:schemeClr val="lt1"/>
              </a:buClr>
              <a:buSzPts val="1125"/>
              <a:buNone/>
              <a:defRPr sz="900"/>
            </a:lvl7pPr>
            <a:lvl8pPr marL="3657600" lvl="7" indent="-228600" algn="l">
              <a:lnSpc>
                <a:spcPct val="120000"/>
              </a:lnSpc>
              <a:spcBef>
                <a:spcPts val="500"/>
              </a:spcBef>
              <a:spcAft>
                <a:spcPts val="0"/>
              </a:spcAft>
              <a:buClr>
                <a:schemeClr val="lt1"/>
              </a:buClr>
              <a:buSzPts val="1125"/>
              <a:buNone/>
              <a:defRPr sz="900"/>
            </a:lvl8pPr>
            <a:lvl9pPr marL="4114800" lvl="8" indent="-228600" algn="l">
              <a:lnSpc>
                <a:spcPct val="120000"/>
              </a:lnSpc>
              <a:spcBef>
                <a:spcPts val="500"/>
              </a:spcBef>
              <a:spcAft>
                <a:spcPts val="0"/>
              </a:spcAft>
              <a:buClr>
                <a:schemeClr val="lt1"/>
              </a:buClr>
              <a:buSzPts val="1125"/>
              <a:buNone/>
              <a:defRPr sz="900"/>
            </a:lvl9pPr>
          </a:lstStyle>
          <a:p>
            <a:endParaRPr/>
          </a:p>
        </p:txBody>
      </p:sp>
      <p:sp>
        <p:nvSpPr>
          <p:cNvPr id="215" name="Google Shape;215;p16"/>
          <p:cNvSpPr txBox="1">
            <a:spLocks noGrp="1"/>
          </p:cNvSpPr>
          <p:nvPr>
            <p:ph type="dt" idx="10"/>
          </p:nvPr>
        </p:nvSpPr>
        <p:spPr>
          <a:xfrm>
            <a:off x="7456921" y="5883276"/>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6" name="Google Shape;216;p16"/>
          <p:cNvSpPr txBox="1">
            <a:spLocks noGrp="1"/>
          </p:cNvSpPr>
          <p:nvPr>
            <p:ph type="ftr" idx="11"/>
          </p:nvPr>
        </p:nvSpPr>
        <p:spPr>
          <a:xfrm>
            <a:off x="1141411" y="5883275"/>
            <a:ext cx="623930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7" name="Google Shape;217;p16"/>
          <p:cNvSpPr txBox="1">
            <a:spLocks noGrp="1"/>
          </p:cNvSpPr>
          <p:nvPr>
            <p:ph type="sldNum" idx="12"/>
          </p:nvPr>
        </p:nvSpPr>
        <p:spPr>
          <a:xfrm>
            <a:off x="10276321" y="5883274"/>
            <a:ext cx="77108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Nadpis a svislý text" type="vertTx">
  <p:cSld name="VERTICAL_TEXT">
    <p:spTree>
      <p:nvGrpSpPr>
        <p:cNvPr id="1" name="Shape 218"/>
        <p:cNvGrpSpPr/>
        <p:nvPr/>
      </p:nvGrpSpPr>
      <p:grpSpPr>
        <a:xfrm>
          <a:off x="0" y="0"/>
          <a:ext cx="0" cy="0"/>
          <a:chOff x="0" y="0"/>
          <a:chExt cx="0" cy="0"/>
        </a:xfrm>
      </p:grpSpPr>
      <p:sp>
        <p:nvSpPr>
          <p:cNvPr id="219" name="Google Shape;219;p17"/>
          <p:cNvSpPr txBox="1">
            <a:spLocks noGrp="1"/>
          </p:cNvSpPr>
          <p:nvPr>
            <p:ph type="title"/>
          </p:nvPr>
        </p:nvSpPr>
        <p:spPr>
          <a:xfrm>
            <a:off x="1141413" y="618518"/>
            <a:ext cx="9905998" cy="147857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0" name="Google Shape;220;p17"/>
          <p:cNvSpPr txBox="1">
            <a:spLocks noGrp="1"/>
          </p:cNvSpPr>
          <p:nvPr>
            <p:ph type="body" idx="1"/>
          </p:nvPr>
        </p:nvSpPr>
        <p:spPr>
          <a:xfrm rot="5400000">
            <a:off x="4323555" y="-932655"/>
            <a:ext cx="3541714" cy="9905999"/>
          </a:xfrm>
          <a:prstGeom prst="rect">
            <a:avLst/>
          </a:prstGeom>
          <a:noFill/>
          <a:ln>
            <a:noFill/>
          </a:ln>
        </p:spPr>
        <p:txBody>
          <a:bodyPr spcFirstLastPara="1" wrap="square" lIns="91425" tIns="45700" rIns="91425" bIns="45700" anchor="t" anchorCtr="0">
            <a:normAutofit/>
          </a:bodyPr>
          <a:lstStyle>
            <a:lvl1pPr marL="457200" lvl="0" indent="-371475" algn="l">
              <a:lnSpc>
                <a:spcPct val="120000"/>
              </a:lnSpc>
              <a:spcBef>
                <a:spcPts val="1000"/>
              </a:spcBef>
              <a:spcAft>
                <a:spcPts val="0"/>
              </a:spcAft>
              <a:buClr>
                <a:schemeClr val="lt1"/>
              </a:buClr>
              <a:buSzPts val="2250"/>
              <a:buChar char="•"/>
              <a:defRPr/>
            </a:lvl1pPr>
            <a:lvl2pPr marL="914400" lvl="1" indent="-371475" algn="l">
              <a:lnSpc>
                <a:spcPct val="120000"/>
              </a:lnSpc>
              <a:spcBef>
                <a:spcPts val="500"/>
              </a:spcBef>
              <a:spcAft>
                <a:spcPts val="0"/>
              </a:spcAft>
              <a:buClr>
                <a:schemeClr val="lt1"/>
              </a:buClr>
              <a:buSzPts val="2250"/>
              <a:buChar char="•"/>
              <a:defRPr/>
            </a:lvl2pPr>
            <a:lvl3pPr marL="1371600" lvl="2" indent="-371475" algn="l">
              <a:lnSpc>
                <a:spcPct val="120000"/>
              </a:lnSpc>
              <a:spcBef>
                <a:spcPts val="500"/>
              </a:spcBef>
              <a:spcAft>
                <a:spcPts val="0"/>
              </a:spcAft>
              <a:buClr>
                <a:schemeClr val="lt1"/>
              </a:buClr>
              <a:buSzPts val="2250"/>
              <a:buChar char="•"/>
              <a:defRPr/>
            </a:lvl3pPr>
            <a:lvl4pPr marL="1828800" lvl="3" indent="-371475" algn="l">
              <a:lnSpc>
                <a:spcPct val="120000"/>
              </a:lnSpc>
              <a:spcBef>
                <a:spcPts val="500"/>
              </a:spcBef>
              <a:spcAft>
                <a:spcPts val="0"/>
              </a:spcAft>
              <a:buClr>
                <a:schemeClr val="lt1"/>
              </a:buClr>
              <a:buSzPts val="2250"/>
              <a:buChar char="•"/>
              <a:defRPr/>
            </a:lvl4pPr>
            <a:lvl5pPr marL="2286000" lvl="4" indent="-371475" algn="l">
              <a:lnSpc>
                <a:spcPct val="120000"/>
              </a:lnSpc>
              <a:spcBef>
                <a:spcPts val="500"/>
              </a:spcBef>
              <a:spcAft>
                <a:spcPts val="0"/>
              </a:spcAft>
              <a:buClr>
                <a:schemeClr val="lt1"/>
              </a:buClr>
              <a:buSzPts val="2250"/>
              <a:buChar char="•"/>
              <a:defRPr/>
            </a:lvl5pPr>
            <a:lvl6pPr marL="2743200" lvl="5" indent="-371475" algn="l">
              <a:lnSpc>
                <a:spcPct val="120000"/>
              </a:lnSpc>
              <a:spcBef>
                <a:spcPts val="500"/>
              </a:spcBef>
              <a:spcAft>
                <a:spcPts val="0"/>
              </a:spcAft>
              <a:buClr>
                <a:schemeClr val="lt1"/>
              </a:buClr>
              <a:buSzPts val="2250"/>
              <a:buChar char="•"/>
              <a:defRPr/>
            </a:lvl6pPr>
            <a:lvl7pPr marL="3200400" lvl="6" indent="-371475" algn="l">
              <a:lnSpc>
                <a:spcPct val="120000"/>
              </a:lnSpc>
              <a:spcBef>
                <a:spcPts val="500"/>
              </a:spcBef>
              <a:spcAft>
                <a:spcPts val="0"/>
              </a:spcAft>
              <a:buClr>
                <a:schemeClr val="lt1"/>
              </a:buClr>
              <a:buSzPts val="2250"/>
              <a:buChar char="•"/>
              <a:defRPr/>
            </a:lvl7pPr>
            <a:lvl8pPr marL="3657600" lvl="7" indent="-371475" algn="l">
              <a:lnSpc>
                <a:spcPct val="120000"/>
              </a:lnSpc>
              <a:spcBef>
                <a:spcPts val="500"/>
              </a:spcBef>
              <a:spcAft>
                <a:spcPts val="0"/>
              </a:spcAft>
              <a:buClr>
                <a:schemeClr val="lt1"/>
              </a:buClr>
              <a:buSzPts val="2250"/>
              <a:buChar char="•"/>
              <a:defRPr/>
            </a:lvl8pPr>
            <a:lvl9pPr marL="4114800" lvl="8" indent="-371475" algn="l">
              <a:lnSpc>
                <a:spcPct val="120000"/>
              </a:lnSpc>
              <a:spcBef>
                <a:spcPts val="500"/>
              </a:spcBef>
              <a:spcAft>
                <a:spcPts val="0"/>
              </a:spcAft>
              <a:buClr>
                <a:schemeClr val="lt1"/>
              </a:buClr>
              <a:buSzPts val="2250"/>
              <a:buChar char="•"/>
              <a:defRPr/>
            </a:lvl9pPr>
          </a:lstStyle>
          <a:p>
            <a:endParaRPr/>
          </a:p>
        </p:txBody>
      </p:sp>
      <p:sp>
        <p:nvSpPr>
          <p:cNvPr id="221" name="Google Shape;221;p17"/>
          <p:cNvSpPr txBox="1">
            <a:spLocks noGrp="1"/>
          </p:cNvSpPr>
          <p:nvPr>
            <p:ph type="dt" idx="10"/>
          </p:nvPr>
        </p:nvSpPr>
        <p:spPr>
          <a:xfrm>
            <a:off x="7456921" y="5883276"/>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2" name="Google Shape;222;p17"/>
          <p:cNvSpPr txBox="1">
            <a:spLocks noGrp="1"/>
          </p:cNvSpPr>
          <p:nvPr>
            <p:ph type="ftr" idx="11"/>
          </p:nvPr>
        </p:nvSpPr>
        <p:spPr>
          <a:xfrm>
            <a:off x="1141411" y="5883275"/>
            <a:ext cx="623930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3" name="Google Shape;223;p17"/>
          <p:cNvSpPr txBox="1">
            <a:spLocks noGrp="1"/>
          </p:cNvSpPr>
          <p:nvPr>
            <p:ph type="sldNum" idx="12"/>
          </p:nvPr>
        </p:nvSpPr>
        <p:spPr>
          <a:xfrm>
            <a:off x="10276321" y="5883274"/>
            <a:ext cx="77108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vislý nadpis a text" type="vertTitleAndTx">
  <p:cSld name="VERTICAL_TITLE_AND_VERTICAL_TEXT">
    <p:spTree>
      <p:nvGrpSpPr>
        <p:cNvPr id="1" name="Shape 224"/>
        <p:cNvGrpSpPr/>
        <p:nvPr/>
      </p:nvGrpSpPr>
      <p:grpSpPr>
        <a:xfrm>
          <a:off x="0" y="0"/>
          <a:ext cx="0" cy="0"/>
          <a:chOff x="0" y="0"/>
          <a:chExt cx="0" cy="0"/>
        </a:xfrm>
      </p:grpSpPr>
      <p:sp>
        <p:nvSpPr>
          <p:cNvPr id="225" name="Google Shape;225;p18"/>
          <p:cNvSpPr txBox="1">
            <a:spLocks noGrp="1"/>
          </p:cNvSpPr>
          <p:nvPr>
            <p:ph type="title"/>
          </p:nvPr>
        </p:nvSpPr>
        <p:spPr>
          <a:xfrm rot="5400000">
            <a:off x="7454105" y="2197894"/>
            <a:ext cx="5181601" cy="200501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6" name="Google Shape;226;p18"/>
          <p:cNvSpPr txBox="1">
            <a:spLocks noGrp="1"/>
          </p:cNvSpPr>
          <p:nvPr>
            <p:ph type="body" idx="1"/>
          </p:nvPr>
        </p:nvSpPr>
        <p:spPr>
          <a:xfrm rot="5400000">
            <a:off x="2424905" y="-673895"/>
            <a:ext cx="5181601" cy="7748590"/>
          </a:xfrm>
          <a:prstGeom prst="rect">
            <a:avLst/>
          </a:prstGeom>
          <a:noFill/>
          <a:ln>
            <a:noFill/>
          </a:ln>
        </p:spPr>
        <p:txBody>
          <a:bodyPr spcFirstLastPara="1" wrap="square" lIns="91425" tIns="45700" rIns="91425" bIns="45700" anchor="t" anchorCtr="0">
            <a:normAutofit/>
          </a:bodyPr>
          <a:lstStyle>
            <a:lvl1pPr marL="457200" lvl="0" indent="-371475" algn="l">
              <a:lnSpc>
                <a:spcPct val="120000"/>
              </a:lnSpc>
              <a:spcBef>
                <a:spcPts val="1000"/>
              </a:spcBef>
              <a:spcAft>
                <a:spcPts val="0"/>
              </a:spcAft>
              <a:buClr>
                <a:schemeClr val="lt1"/>
              </a:buClr>
              <a:buSzPts val="2250"/>
              <a:buChar char="•"/>
              <a:defRPr/>
            </a:lvl1pPr>
            <a:lvl2pPr marL="914400" lvl="1" indent="-371475" algn="l">
              <a:lnSpc>
                <a:spcPct val="120000"/>
              </a:lnSpc>
              <a:spcBef>
                <a:spcPts val="500"/>
              </a:spcBef>
              <a:spcAft>
                <a:spcPts val="0"/>
              </a:spcAft>
              <a:buClr>
                <a:schemeClr val="lt1"/>
              </a:buClr>
              <a:buSzPts val="2250"/>
              <a:buChar char="•"/>
              <a:defRPr/>
            </a:lvl2pPr>
            <a:lvl3pPr marL="1371600" lvl="2" indent="-371475" algn="l">
              <a:lnSpc>
                <a:spcPct val="120000"/>
              </a:lnSpc>
              <a:spcBef>
                <a:spcPts val="500"/>
              </a:spcBef>
              <a:spcAft>
                <a:spcPts val="0"/>
              </a:spcAft>
              <a:buClr>
                <a:schemeClr val="lt1"/>
              </a:buClr>
              <a:buSzPts val="2250"/>
              <a:buChar char="•"/>
              <a:defRPr/>
            </a:lvl3pPr>
            <a:lvl4pPr marL="1828800" lvl="3" indent="-371475" algn="l">
              <a:lnSpc>
                <a:spcPct val="120000"/>
              </a:lnSpc>
              <a:spcBef>
                <a:spcPts val="500"/>
              </a:spcBef>
              <a:spcAft>
                <a:spcPts val="0"/>
              </a:spcAft>
              <a:buClr>
                <a:schemeClr val="lt1"/>
              </a:buClr>
              <a:buSzPts val="2250"/>
              <a:buChar char="•"/>
              <a:defRPr/>
            </a:lvl4pPr>
            <a:lvl5pPr marL="2286000" lvl="4" indent="-371475" algn="l">
              <a:lnSpc>
                <a:spcPct val="120000"/>
              </a:lnSpc>
              <a:spcBef>
                <a:spcPts val="500"/>
              </a:spcBef>
              <a:spcAft>
                <a:spcPts val="0"/>
              </a:spcAft>
              <a:buClr>
                <a:schemeClr val="lt1"/>
              </a:buClr>
              <a:buSzPts val="2250"/>
              <a:buChar char="•"/>
              <a:defRPr/>
            </a:lvl5pPr>
            <a:lvl6pPr marL="2743200" lvl="5" indent="-371475" algn="l">
              <a:lnSpc>
                <a:spcPct val="120000"/>
              </a:lnSpc>
              <a:spcBef>
                <a:spcPts val="500"/>
              </a:spcBef>
              <a:spcAft>
                <a:spcPts val="0"/>
              </a:spcAft>
              <a:buClr>
                <a:schemeClr val="lt1"/>
              </a:buClr>
              <a:buSzPts val="2250"/>
              <a:buChar char="•"/>
              <a:defRPr/>
            </a:lvl6pPr>
            <a:lvl7pPr marL="3200400" lvl="6" indent="-371475" algn="l">
              <a:lnSpc>
                <a:spcPct val="120000"/>
              </a:lnSpc>
              <a:spcBef>
                <a:spcPts val="500"/>
              </a:spcBef>
              <a:spcAft>
                <a:spcPts val="0"/>
              </a:spcAft>
              <a:buClr>
                <a:schemeClr val="lt1"/>
              </a:buClr>
              <a:buSzPts val="2250"/>
              <a:buChar char="•"/>
              <a:defRPr/>
            </a:lvl7pPr>
            <a:lvl8pPr marL="3657600" lvl="7" indent="-371475" algn="l">
              <a:lnSpc>
                <a:spcPct val="120000"/>
              </a:lnSpc>
              <a:spcBef>
                <a:spcPts val="500"/>
              </a:spcBef>
              <a:spcAft>
                <a:spcPts val="0"/>
              </a:spcAft>
              <a:buClr>
                <a:schemeClr val="lt1"/>
              </a:buClr>
              <a:buSzPts val="2250"/>
              <a:buChar char="•"/>
              <a:defRPr/>
            </a:lvl8pPr>
            <a:lvl9pPr marL="4114800" lvl="8" indent="-371475" algn="l">
              <a:lnSpc>
                <a:spcPct val="120000"/>
              </a:lnSpc>
              <a:spcBef>
                <a:spcPts val="500"/>
              </a:spcBef>
              <a:spcAft>
                <a:spcPts val="0"/>
              </a:spcAft>
              <a:buClr>
                <a:schemeClr val="lt1"/>
              </a:buClr>
              <a:buSzPts val="2250"/>
              <a:buChar char="•"/>
              <a:defRPr/>
            </a:lvl9pPr>
          </a:lstStyle>
          <a:p>
            <a:endParaRPr/>
          </a:p>
        </p:txBody>
      </p:sp>
      <p:sp>
        <p:nvSpPr>
          <p:cNvPr id="227" name="Google Shape;227;p18"/>
          <p:cNvSpPr txBox="1">
            <a:spLocks noGrp="1"/>
          </p:cNvSpPr>
          <p:nvPr>
            <p:ph type="dt" idx="10"/>
          </p:nvPr>
        </p:nvSpPr>
        <p:spPr>
          <a:xfrm>
            <a:off x="7456921" y="5883276"/>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8" name="Google Shape;228;p18"/>
          <p:cNvSpPr txBox="1">
            <a:spLocks noGrp="1"/>
          </p:cNvSpPr>
          <p:nvPr>
            <p:ph type="ftr" idx="11"/>
          </p:nvPr>
        </p:nvSpPr>
        <p:spPr>
          <a:xfrm>
            <a:off x="1141411" y="5883275"/>
            <a:ext cx="623930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9" name="Google Shape;229;p18"/>
          <p:cNvSpPr txBox="1">
            <a:spLocks noGrp="1"/>
          </p:cNvSpPr>
          <p:nvPr>
            <p:ph type="sldNum" idx="12"/>
          </p:nvPr>
        </p:nvSpPr>
        <p:spPr>
          <a:xfrm>
            <a:off x="10276321" y="5883274"/>
            <a:ext cx="77108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3B4FBD-A5F7-6394-B597-6FBE9B8FFCD8}"/>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9C1C2983-4D45-EF27-5DC5-826967C856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5CA0DA86-D00B-621C-F9D6-8EC5F1D7B61F}"/>
              </a:ext>
            </a:extLst>
          </p:cNvPr>
          <p:cNvSpPr>
            <a:spLocks noGrp="1"/>
          </p:cNvSpPr>
          <p:nvPr>
            <p:ph type="dt" sz="half" idx="10"/>
          </p:nvPr>
        </p:nvSpPr>
        <p:spPr/>
        <p:txBody>
          <a:bodyPr/>
          <a:lstStyle/>
          <a:p>
            <a:fld id="{1373602D-2010-4249-BB2F-B50AB447FE1F}" type="datetimeFigureOut">
              <a:rPr lang="es-ES" smtClean="0"/>
              <a:t>22/06/2023</a:t>
            </a:fld>
            <a:endParaRPr lang="es-ES"/>
          </a:p>
        </p:txBody>
      </p:sp>
      <p:sp>
        <p:nvSpPr>
          <p:cNvPr id="5" name="Marcador de pie de página 4">
            <a:extLst>
              <a:ext uri="{FF2B5EF4-FFF2-40B4-BE49-F238E27FC236}">
                <a16:creationId xmlns:a16="http://schemas.microsoft.com/office/drawing/2014/main" id="{688C1A6D-0768-F351-B37B-BA899157104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B723994-FE1C-0E9A-C845-8A8627E6E24A}"/>
              </a:ext>
            </a:extLst>
          </p:cNvPr>
          <p:cNvSpPr>
            <a:spLocks noGrp="1"/>
          </p:cNvSpPr>
          <p:nvPr>
            <p:ph type="sldNum" sz="quarter" idx="12"/>
          </p:nvPr>
        </p:nvSpPr>
        <p:spPr/>
        <p:txBody>
          <a:bodyPr/>
          <a:lstStyle/>
          <a:p>
            <a:fld id="{FFE025DC-57F8-41B8-B5CC-FCBCE4B290FB}" type="slidenum">
              <a:rPr lang="es-ES" smtClean="0"/>
              <a:t>‹Nº›</a:t>
            </a:fld>
            <a:endParaRPr lang="es-ES"/>
          </a:p>
        </p:txBody>
      </p:sp>
    </p:spTree>
    <p:extLst>
      <p:ext uri="{BB962C8B-B14F-4D97-AF65-F5344CB8AC3E}">
        <p14:creationId xmlns:p14="http://schemas.microsoft.com/office/powerpoint/2010/main" val="2531491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60BA37-6BD3-8F0F-F06D-6E71C3E5EC0C}"/>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2568DB5-1E89-60C7-9EBF-C29EAE9BDF85}"/>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F4AA886-9B94-7B70-028C-07ABCE9E62B6}"/>
              </a:ext>
            </a:extLst>
          </p:cNvPr>
          <p:cNvSpPr>
            <a:spLocks noGrp="1"/>
          </p:cNvSpPr>
          <p:nvPr>
            <p:ph type="dt" sz="half" idx="10"/>
          </p:nvPr>
        </p:nvSpPr>
        <p:spPr/>
        <p:txBody>
          <a:bodyPr/>
          <a:lstStyle/>
          <a:p>
            <a:fld id="{1373602D-2010-4249-BB2F-B50AB447FE1F}" type="datetimeFigureOut">
              <a:rPr lang="es-ES" smtClean="0"/>
              <a:t>22/06/2023</a:t>
            </a:fld>
            <a:endParaRPr lang="es-ES"/>
          </a:p>
        </p:txBody>
      </p:sp>
      <p:sp>
        <p:nvSpPr>
          <p:cNvPr id="5" name="Marcador de pie de página 4">
            <a:extLst>
              <a:ext uri="{FF2B5EF4-FFF2-40B4-BE49-F238E27FC236}">
                <a16:creationId xmlns:a16="http://schemas.microsoft.com/office/drawing/2014/main" id="{4D4B6415-38C0-3EC5-0B13-2E50A855B18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C3EB96B-5CC6-0D24-CBD2-9A1B623F58D6}"/>
              </a:ext>
            </a:extLst>
          </p:cNvPr>
          <p:cNvSpPr>
            <a:spLocks noGrp="1"/>
          </p:cNvSpPr>
          <p:nvPr>
            <p:ph type="sldNum" sz="quarter" idx="12"/>
          </p:nvPr>
        </p:nvSpPr>
        <p:spPr/>
        <p:txBody>
          <a:bodyPr/>
          <a:lstStyle/>
          <a:p>
            <a:fld id="{FFE025DC-57F8-41B8-B5CC-FCBCE4B290FB}" type="slidenum">
              <a:rPr lang="es-ES" smtClean="0"/>
              <a:t>‹Nº›</a:t>
            </a:fld>
            <a:endParaRPr lang="es-ES"/>
          </a:p>
        </p:txBody>
      </p:sp>
    </p:spTree>
    <p:extLst>
      <p:ext uri="{BB962C8B-B14F-4D97-AF65-F5344CB8AC3E}">
        <p14:creationId xmlns:p14="http://schemas.microsoft.com/office/powerpoint/2010/main" val="24478960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0A037F-C155-9B5F-1904-61535282745F}"/>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891DDD61-F3E0-A0B8-3567-7D1FB471CFF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3559AF8-BE40-C0B0-2599-ACE480182DC8}"/>
              </a:ext>
            </a:extLst>
          </p:cNvPr>
          <p:cNvSpPr>
            <a:spLocks noGrp="1"/>
          </p:cNvSpPr>
          <p:nvPr>
            <p:ph type="dt" sz="half" idx="10"/>
          </p:nvPr>
        </p:nvSpPr>
        <p:spPr/>
        <p:txBody>
          <a:bodyPr/>
          <a:lstStyle/>
          <a:p>
            <a:fld id="{1373602D-2010-4249-BB2F-B50AB447FE1F}" type="datetimeFigureOut">
              <a:rPr lang="es-ES" smtClean="0"/>
              <a:t>22/06/2023</a:t>
            </a:fld>
            <a:endParaRPr lang="es-ES"/>
          </a:p>
        </p:txBody>
      </p:sp>
      <p:sp>
        <p:nvSpPr>
          <p:cNvPr id="5" name="Marcador de pie de página 4">
            <a:extLst>
              <a:ext uri="{FF2B5EF4-FFF2-40B4-BE49-F238E27FC236}">
                <a16:creationId xmlns:a16="http://schemas.microsoft.com/office/drawing/2014/main" id="{2B57ECC6-FE43-25F9-5AB3-0AE519E5AC6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95DEBD2-4AB3-639F-E385-78EC9842FC89}"/>
              </a:ext>
            </a:extLst>
          </p:cNvPr>
          <p:cNvSpPr>
            <a:spLocks noGrp="1"/>
          </p:cNvSpPr>
          <p:nvPr>
            <p:ph type="sldNum" sz="quarter" idx="12"/>
          </p:nvPr>
        </p:nvSpPr>
        <p:spPr/>
        <p:txBody>
          <a:bodyPr/>
          <a:lstStyle/>
          <a:p>
            <a:fld id="{FFE025DC-57F8-41B8-B5CC-FCBCE4B290FB}" type="slidenum">
              <a:rPr lang="es-ES" smtClean="0"/>
              <a:t>‹Nº›</a:t>
            </a:fld>
            <a:endParaRPr lang="es-ES"/>
          </a:p>
        </p:txBody>
      </p:sp>
    </p:spTree>
    <p:extLst>
      <p:ext uri="{BB962C8B-B14F-4D97-AF65-F5344CB8AC3E}">
        <p14:creationId xmlns:p14="http://schemas.microsoft.com/office/powerpoint/2010/main" val="13246197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4879CF-05B1-75AB-C90D-CE12EFFF0088}"/>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E98A3B1-92B4-B58E-1704-8C4EE96AAF1E}"/>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8B7EEBF-F5A2-7BFD-710B-B39D9FA36BAC}"/>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40CBF4B4-E4C4-850D-D288-1C28CB0059E3}"/>
              </a:ext>
            </a:extLst>
          </p:cNvPr>
          <p:cNvSpPr>
            <a:spLocks noGrp="1"/>
          </p:cNvSpPr>
          <p:nvPr>
            <p:ph type="dt" sz="half" idx="10"/>
          </p:nvPr>
        </p:nvSpPr>
        <p:spPr/>
        <p:txBody>
          <a:bodyPr/>
          <a:lstStyle/>
          <a:p>
            <a:fld id="{1373602D-2010-4249-BB2F-B50AB447FE1F}" type="datetimeFigureOut">
              <a:rPr lang="es-ES" smtClean="0"/>
              <a:t>22/06/2023</a:t>
            </a:fld>
            <a:endParaRPr lang="es-ES"/>
          </a:p>
        </p:txBody>
      </p:sp>
      <p:sp>
        <p:nvSpPr>
          <p:cNvPr id="6" name="Marcador de pie de página 5">
            <a:extLst>
              <a:ext uri="{FF2B5EF4-FFF2-40B4-BE49-F238E27FC236}">
                <a16:creationId xmlns:a16="http://schemas.microsoft.com/office/drawing/2014/main" id="{AE3E63E3-C478-E08A-72E3-0C406A91CCA8}"/>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FA3F55EA-7E8B-678F-91AC-5E57615536A0}"/>
              </a:ext>
            </a:extLst>
          </p:cNvPr>
          <p:cNvSpPr>
            <a:spLocks noGrp="1"/>
          </p:cNvSpPr>
          <p:nvPr>
            <p:ph type="sldNum" sz="quarter" idx="12"/>
          </p:nvPr>
        </p:nvSpPr>
        <p:spPr/>
        <p:txBody>
          <a:bodyPr/>
          <a:lstStyle/>
          <a:p>
            <a:fld id="{FFE025DC-57F8-41B8-B5CC-FCBCE4B290FB}" type="slidenum">
              <a:rPr lang="es-ES" smtClean="0"/>
              <a:t>‹Nº›</a:t>
            </a:fld>
            <a:endParaRPr lang="es-ES"/>
          </a:p>
        </p:txBody>
      </p:sp>
    </p:spTree>
    <p:extLst>
      <p:ext uri="{BB962C8B-B14F-4D97-AF65-F5344CB8AC3E}">
        <p14:creationId xmlns:p14="http://schemas.microsoft.com/office/powerpoint/2010/main" val="1676139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4"/>
        <p:cNvGrpSpPr/>
        <p:nvPr/>
      </p:nvGrpSpPr>
      <p:grpSpPr>
        <a:xfrm>
          <a:off x="0" y="0"/>
          <a:ext cx="0" cy="0"/>
          <a:chOff x="0" y="0"/>
          <a:chExt cx="0" cy="0"/>
        </a:xfrm>
      </p:grpSpPr>
      <p:sp>
        <p:nvSpPr>
          <p:cNvPr id="115" name="Google Shape;115;p3"/>
          <p:cNvSpPr txBox="1">
            <a:spLocks noGrp="1"/>
          </p:cNvSpPr>
          <p:nvPr>
            <p:ph type="title"/>
          </p:nvPr>
        </p:nvSpPr>
        <p:spPr>
          <a:xfrm>
            <a:off x="1141413" y="618518"/>
            <a:ext cx="9905998" cy="147857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6" name="Google Shape;116;p3"/>
          <p:cNvSpPr txBox="1">
            <a:spLocks noGrp="1"/>
          </p:cNvSpPr>
          <p:nvPr>
            <p:ph type="body" idx="1"/>
          </p:nvPr>
        </p:nvSpPr>
        <p:spPr>
          <a:xfrm>
            <a:off x="1141412" y="2249487"/>
            <a:ext cx="9905999" cy="3541714"/>
          </a:xfrm>
          <a:prstGeom prst="rect">
            <a:avLst/>
          </a:prstGeom>
          <a:noFill/>
          <a:ln>
            <a:noFill/>
          </a:ln>
        </p:spPr>
        <p:txBody>
          <a:bodyPr spcFirstLastPara="1" wrap="square" lIns="91425" tIns="45700" rIns="91425" bIns="45700" anchor="t" anchorCtr="0">
            <a:normAutofit/>
          </a:bodyPr>
          <a:lstStyle>
            <a:lvl1pPr marL="457200" lvl="0" indent="-371475" algn="l">
              <a:lnSpc>
                <a:spcPct val="120000"/>
              </a:lnSpc>
              <a:spcBef>
                <a:spcPts val="1000"/>
              </a:spcBef>
              <a:spcAft>
                <a:spcPts val="0"/>
              </a:spcAft>
              <a:buClr>
                <a:schemeClr val="lt1"/>
              </a:buClr>
              <a:buSzPts val="2250"/>
              <a:buChar char="•"/>
              <a:defRPr/>
            </a:lvl1pPr>
            <a:lvl2pPr marL="914400" lvl="1" indent="-371475" algn="l">
              <a:lnSpc>
                <a:spcPct val="120000"/>
              </a:lnSpc>
              <a:spcBef>
                <a:spcPts val="500"/>
              </a:spcBef>
              <a:spcAft>
                <a:spcPts val="0"/>
              </a:spcAft>
              <a:buClr>
                <a:schemeClr val="lt1"/>
              </a:buClr>
              <a:buSzPts val="2250"/>
              <a:buChar char="•"/>
              <a:defRPr/>
            </a:lvl2pPr>
            <a:lvl3pPr marL="1371600" lvl="2" indent="-371475" algn="l">
              <a:lnSpc>
                <a:spcPct val="120000"/>
              </a:lnSpc>
              <a:spcBef>
                <a:spcPts val="500"/>
              </a:spcBef>
              <a:spcAft>
                <a:spcPts val="0"/>
              </a:spcAft>
              <a:buClr>
                <a:schemeClr val="lt1"/>
              </a:buClr>
              <a:buSzPts val="2250"/>
              <a:buChar char="•"/>
              <a:defRPr/>
            </a:lvl3pPr>
            <a:lvl4pPr marL="1828800" lvl="3" indent="-371475" algn="l">
              <a:lnSpc>
                <a:spcPct val="120000"/>
              </a:lnSpc>
              <a:spcBef>
                <a:spcPts val="500"/>
              </a:spcBef>
              <a:spcAft>
                <a:spcPts val="0"/>
              </a:spcAft>
              <a:buClr>
                <a:schemeClr val="lt1"/>
              </a:buClr>
              <a:buSzPts val="2250"/>
              <a:buChar char="•"/>
              <a:defRPr/>
            </a:lvl4pPr>
            <a:lvl5pPr marL="2286000" lvl="4" indent="-371475" algn="l">
              <a:lnSpc>
                <a:spcPct val="120000"/>
              </a:lnSpc>
              <a:spcBef>
                <a:spcPts val="500"/>
              </a:spcBef>
              <a:spcAft>
                <a:spcPts val="0"/>
              </a:spcAft>
              <a:buClr>
                <a:schemeClr val="lt1"/>
              </a:buClr>
              <a:buSzPts val="2250"/>
              <a:buChar char="•"/>
              <a:defRPr/>
            </a:lvl5pPr>
            <a:lvl6pPr marL="2743200" lvl="5" indent="-371475" algn="l">
              <a:lnSpc>
                <a:spcPct val="120000"/>
              </a:lnSpc>
              <a:spcBef>
                <a:spcPts val="500"/>
              </a:spcBef>
              <a:spcAft>
                <a:spcPts val="0"/>
              </a:spcAft>
              <a:buClr>
                <a:schemeClr val="lt1"/>
              </a:buClr>
              <a:buSzPts val="2250"/>
              <a:buChar char="•"/>
              <a:defRPr/>
            </a:lvl6pPr>
            <a:lvl7pPr marL="3200400" lvl="6" indent="-371475" algn="l">
              <a:lnSpc>
                <a:spcPct val="120000"/>
              </a:lnSpc>
              <a:spcBef>
                <a:spcPts val="500"/>
              </a:spcBef>
              <a:spcAft>
                <a:spcPts val="0"/>
              </a:spcAft>
              <a:buClr>
                <a:schemeClr val="lt1"/>
              </a:buClr>
              <a:buSzPts val="2250"/>
              <a:buChar char="•"/>
              <a:defRPr/>
            </a:lvl7pPr>
            <a:lvl8pPr marL="3657600" lvl="7" indent="-371475" algn="l">
              <a:lnSpc>
                <a:spcPct val="120000"/>
              </a:lnSpc>
              <a:spcBef>
                <a:spcPts val="500"/>
              </a:spcBef>
              <a:spcAft>
                <a:spcPts val="0"/>
              </a:spcAft>
              <a:buClr>
                <a:schemeClr val="lt1"/>
              </a:buClr>
              <a:buSzPts val="2250"/>
              <a:buChar char="•"/>
              <a:defRPr/>
            </a:lvl8pPr>
            <a:lvl9pPr marL="4114800" lvl="8" indent="-371475" algn="l">
              <a:lnSpc>
                <a:spcPct val="120000"/>
              </a:lnSpc>
              <a:spcBef>
                <a:spcPts val="500"/>
              </a:spcBef>
              <a:spcAft>
                <a:spcPts val="0"/>
              </a:spcAft>
              <a:buClr>
                <a:schemeClr val="lt1"/>
              </a:buClr>
              <a:buSzPts val="2250"/>
              <a:buChar char="•"/>
              <a:defRPr/>
            </a:lvl9pPr>
          </a:lstStyle>
          <a:p>
            <a:endParaRPr/>
          </a:p>
        </p:txBody>
      </p:sp>
      <p:sp>
        <p:nvSpPr>
          <p:cNvPr id="117" name="Google Shape;117;p3"/>
          <p:cNvSpPr txBox="1">
            <a:spLocks noGrp="1"/>
          </p:cNvSpPr>
          <p:nvPr>
            <p:ph type="dt" idx="10"/>
          </p:nvPr>
        </p:nvSpPr>
        <p:spPr>
          <a:xfrm>
            <a:off x="7456921" y="5883276"/>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3"/>
          <p:cNvSpPr txBox="1">
            <a:spLocks noGrp="1"/>
          </p:cNvSpPr>
          <p:nvPr>
            <p:ph type="ftr" idx="11"/>
          </p:nvPr>
        </p:nvSpPr>
        <p:spPr>
          <a:xfrm>
            <a:off x="1141411" y="5883275"/>
            <a:ext cx="623930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9" name="Google Shape;119;p3"/>
          <p:cNvSpPr txBox="1">
            <a:spLocks noGrp="1"/>
          </p:cNvSpPr>
          <p:nvPr>
            <p:ph type="sldNum" idx="12"/>
          </p:nvPr>
        </p:nvSpPr>
        <p:spPr>
          <a:xfrm>
            <a:off x="10276321" y="5883274"/>
            <a:ext cx="77108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7227D9-3E35-12D7-03D3-69206FDEA85F}"/>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08C25751-C891-644C-5043-6F236DCC64B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2B49A159-89DA-0A48-D684-DEA4F02EB76A}"/>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997EF89-A9F1-0B2B-F8CB-1CBF0C7197A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E4F3FA9C-DF3D-5F39-A8AD-F16A91DABED2}"/>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3B3CA760-30EA-CB09-C8CE-D73554D4ECD3}"/>
              </a:ext>
            </a:extLst>
          </p:cNvPr>
          <p:cNvSpPr>
            <a:spLocks noGrp="1"/>
          </p:cNvSpPr>
          <p:nvPr>
            <p:ph type="dt" sz="half" idx="10"/>
          </p:nvPr>
        </p:nvSpPr>
        <p:spPr/>
        <p:txBody>
          <a:bodyPr/>
          <a:lstStyle/>
          <a:p>
            <a:fld id="{1373602D-2010-4249-BB2F-B50AB447FE1F}" type="datetimeFigureOut">
              <a:rPr lang="es-ES" smtClean="0"/>
              <a:t>22/06/2023</a:t>
            </a:fld>
            <a:endParaRPr lang="es-ES"/>
          </a:p>
        </p:txBody>
      </p:sp>
      <p:sp>
        <p:nvSpPr>
          <p:cNvPr id="8" name="Marcador de pie de página 7">
            <a:extLst>
              <a:ext uri="{FF2B5EF4-FFF2-40B4-BE49-F238E27FC236}">
                <a16:creationId xmlns:a16="http://schemas.microsoft.com/office/drawing/2014/main" id="{6376EFB7-63CE-1DBE-E0DB-4A4D6D904076}"/>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53208C3-871E-F2A0-F204-2979C0A392DD}"/>
              </a:ext>
            </a:extLst>
          </p:cNvPr>
          <p:cNvSpPr>
            <a:spLocks noGrp="1"/>
          </p:cNvSpPr>
          <p:nvPr>
            <p:ph type="sldNum" sz="quarter" idx="12"/>
          </p:nvPr>
        </p:nvSpPr>
        <p:spPr/>
        <p:txBody>
          <a:bodyPr/>
          <a:lstStyle/>
          <a:p>
            <a:fld id="{FFE025DC-57F8-41B8-B5CC-FCBCE4B290FB}" type="slidenum">
              <a:rPr lang="es-ES" smtClean="0"/>
              <a:t>‹Nº›</a:t>
            </a:fld>
            <a:endParaRPr lang="es-ES"/>
          </a:p>
        </p:txBody>
      </p:sp>
    </p:spTree>
    <p:extLst>
      <p:ext uri="{BB962C8B-B14F-4D97-AF65-F5344CB8AC3E}">
        <p14:creationId xmlns:p14="http://schemas.microsoft.com/office/powerpoint/2010/main" val="1407018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8679FE-C683-FFF0-90EA-D09E9FA4F135}"/>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FEED6348-6B08-C6E0-32D8-0E27D65642D0}"/>
              </a:ext>
            </a:extLst>
          </p:cNvPr>
          <p:cNvSpPr>
            <a:spLocks noGrp="1"/>
          </p:cNvSpPr>
          <p:nvPr>
            <p:ph type="dt" sz="half" idx="10"/>
          </p:nvPr>
        </p:nvSpPr>
        <p:spPr/>
        <p:txBody>
          <a:bodyPr/>
          <a:lstStyle/>
          <a:p>
            <a:fld id="{1373602D-2010-4249-BB2F-B50AB447FE1F}" type="datetimeFigureOut">
              <a:rPr lang="es-ES" smtClean="0"/>
              <a:t>22/06/2023</a:t>
            </a:fld>
            <a:endParaRPr lang="es-ES"/>
          </a:p>
        </p:txBody>
      </p:sp>
      <p:sp>
        <p:nvSpPr>
          <p:cNvPr id="4" name="Marcador de pie de página 3">
            <a:extLst>
              <a:ext uri="{FF2B5EF4-FFF2-40B4-BE49-F238E27FC236}">
                <a16:creationId xmlns:a16="http://schemas.microsoft.com/office/drawing/2014/main" id="{BAD34D91-C128-ADB9-9475-55F6C932ED06}"/>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C2D45112-14C7-B055-7B63-227DDB0A80D8}"/>
              </a:ext>
            </a:extLst>
          </p:cNvPr>
          <p:cNvSpPr>
            <a:spLocks noGrp="1"/>
          </p:cNvSpPr>
          <p:nvPr>
            <p:ph type="sldNum" sz="quarter" idx="12"/>
          </p:nvPr>
        </p:nvSpPr>
        <p:spPr/>
        <p:txBody>
          <a:bodyPr/>
          <a:lstStyle/>
          <a:p>
            <a:fld id="{FFE025DC-57F8-41B8-B5CC-FCBCE4B290FB}" type="slidenum">
              <a:rPr lang="es-ES" smtClean="0"/>
              <a:t>‹Nº›</a:t>
            </a:fld>
            <a:endParaRPr lang="es-ES"/>
          </a:p>
        </p:txBody>
      </p:sp>
    </p:spTree>
    <p:extLst>
      <p:ext uri="{BB962C8B-B14F-4D97-AF65-F5344CB8AC3E}">
        <p14:creationId xmlns:p14="http://schemas.microsoft.com/office/powerpoint/2010/main" val="34894369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513842E6-3C7B-58B4-A44F-130DC8149E2F}"/>
              </a:ext>
            </a:extLst>
          </p:cNvPr>
          <p:cNvSpPr>
            <a:spLocks noGrp="1"/>
          </p:cNvSpPr>
          <p:nvPr>
            <p:ph type="dt" sz="half" idx="10"/>
          </p:nvPr>
        </p:nvSpPr>
        <p:spPr/>
        <p:txBody>
          <a:bodyPr/>
          <a:lstStyle/>
          <a:p>
            <a:fld id="{1373602D-2010-4249-BB2F-B50AB447FE1F}" type="datetimeFigureOut">
              <a:rPr lang="es-ES" smtClean="0"/>
              <a:t>22/06/2023</a:t>
            </a:fld>
            <a:endParaRPr lang="es-ES"/>
          </a:p>
        </p:txBody>
      </p:sp>
      <p:sp>
        <p:nvSpPr>
          <p:cNvPr id="3" name="Marcador de pie de página 2">
            <a:extLst>
              <a:ext uri="{FF2B5EF4-FFF2-40B4-BE49-F238E27FC236}">
                <a16:creationId xmlns:a16="http://schemas.microsoft.com/office/drawing/2014/main" id="{396A031E-C020-3CE8-1876-4674534C1FC2}"/>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B5A31268-917F-FED8-0A10-B557EF7CB80E}"/>
              </a:ext>
            </a:extLst>
          </p:cNvPr>
          <p:cNvSpPr>
            <a:spLocks noGrp="1"/>
          </p:cNvSpPr>
          <p:nvPr>
            <p:ph type="sldNum" sz="quarter" idx="12"/>
          </p:nvPr>
        </p:nvSpPr>
        <p:spPr/>
        <p:txBody>
          <a:bodyPr/>
          <a:lstStyle/>
          <a:p>
            <a:fld id="{FFE025DC-57F8-41B8-B5CC-FCBCE4B290FB}" type="slidenum">
              <a:rPr lang="es-ES" smtClean="0"/>
              <a:t>‹Nº›</a:t>
            </a:fld>
            <a:endParaRPr lang="es-ES"/>
          </a:p>
        </p:txBody>
      </p:sp>
    </p:spTree>
    <p:extLst>
      <p:ext uri="{BB962C8B-B14F-4D97-AF65-F5344CB8AC3E}">
        <p14:creationId xmlns:p14="http://schemas.microsoft.com/office/powerpoint/2010/main" val="7023984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7CD0DC-8DDC-9256-2E07-481467ABE0B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48C2169-9441-A8B2-A4E9-BC81A1298DD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BD2F1021-20E5-C2AE-3E65-95662BCB55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BCD04C3-9D2F-066D-7B57-51BE7F0F0393}"/>
              </a:ext>
            </a:extLst>
          </p:cNvPr>
          <p:cNvSpPr>
            <a:spLocks noGrp="1"/>
          </p:cNvSpPr>
          <p:nvPr>
            <p:ph type="dt" sz="half" idx="10"/>
          </p:nvPr>
        </p:nvSpPr>
        <p:spPr/>
        <p:txBody>
          <a:bodyPr/>
          <a:lstStyle/>
          <a:p>
            <a:fld id="{1373602D-2010-4249-BB2F-B50AB447FE1F}" type="datetimeFigureOut">
              <a:rPr lang="es-ES" smtClean="0"/>
              <a:t>22/06/2023</a:t>
            </a:fld>
            <a:endParaRPr lang="es-ES"/>
          </a:p>
        </p:txBody>
      </p:sp>
      <p:sp>
        <p:nvSpPr>
          <p:cNvPr id="6" name="Marcador de pie de página 5">
            <a:extLst>
              <a:ext uri="{FF2B5EF4-FFF2-40B4-BE49-F238E27FC236}">
                <a16:creationId xmlns:a16="http://schemas.microsoft.com/office/drawing/2014/main" id="{60503BE8-B3EA-9DA2-A127-B251D747056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F472290D-6F5D-3BA3-FD31-71706F510659}"/>
              </a:ext>
            </a:extLst>
          </p:cNvPr>
          <p:cNvSpPr>
            <a:spLocks noGrp="1"/>
          </p:cNvSpPr>
          <p:nvPr>
            <p:ph type="sldNum" sz="quarter" idx="12"/>
          </p:nvPr>
        </p:nvSpPr>
        <p:spPr/>
        <p:txBody>
          <a:bodyPr/>
          <a:lstStyle/>
          <a:p>
            <a:fld id="{FFE025DC-57F8-41B8-B5CC-FCBCE4B290FB}" type="slidenum">
              <a:rPr lang="es-ES" smtClean="0"/>
              <a:t>‹Nº›</a:t>
            </a:fld>
            <a:endParaRPr lang="es-ES"/>
          </a:p>
        </p:txBody>
      </p:sp>
    </p:spTree>
    <p:extLst>
      <p:ext uri="{BB962C8B-B14F-4D97-AF65-F5344CB8AC3E}">
        <p14:creationId xmlns:p14="http://schemas.microsoft.com/office/powerpoint/2010/main" val="28611132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E63E83-2901-2AFA-1332-AAC0BDB405C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76B4024-63B4-6C9C-6901-EF239052C9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57C1FAF1-A064-3847-BD4E-F8166538AA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F05B3D3-7DE9-D32F-6C1D-1ABE65F4581E}"/>
              </a:ext>
            </a:extLst>
          </p:cNvPr>
          <p:cNvSpPr>
            <a:spLocks noGrp="1"/>
          </p:cNvSpPr>
          <p:nvPr>
            <p:ph type="dt" sz="half" idx="10"/>
          </p:nvPr>
        </p:nvSpPr>
        <p:spPr/>
        <p:txBody>
          <a:bodyPr/>
          <a:lstStyle/>
          <a:p>
            <a:fld id="{1373602D-2010-4249-BB2F-B50AB447FE1F}" type="datetimeFigureOut">
              <a:rPr lang="es-ES" smtClean="0"/>
              <a:t>22/06/2023</a:t>
            </a:fld>
            <a:endParaRPr lang="es-ES"/>
          </a:p>
        </p:txBody>
      </p:sp>
      <p:sp>
        <p:nvSpPr>
          <p:cNvPr id="6" name="Marcador de pie de página 5">
            <a:extLst>
              <a:ext uri="{FF2B5EF4-FFF2-40B4-BE49-F238E27FC236}">
                <a16:creationId xmlns:a16="http://schemas.microsoft.com/office/drawing/2014/main" id="{B99716FF-8364-02EA-79BE-B3620D5157B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2BCC163-F638-C8CD-98D8-41B8C7F70D37}"/>
              </a:ext>
            </a:extLst>
          </p:cNvPr>
          <p:cNvSpPr>
            <a:spLocks noGrp="1"/>
          </p:cNvSpPr>
          <p:nvPr>
            <p:ph type="sldNum" sz="quarter" idx="12"/>
          </p:nvPr>
        </p:nvSpPr>
        <p:spPr/>
        <p:txBody>
          <a:bodyPr/>
          <a:lstStyle/>
          <a:p>
            <a:fld id="{FFE025DC-57F8-41B8-B5CC-FCBCE4B290FB}" type="slidenum">
              <a:rPr lang="es-ES" smtClean="0"/>
              <a:t>‹Nº›</a:t>
            </a:fld>
            <a:endParaRPr lang="es-ES"/>
          </a:p>
        </p:txBody>
      </p:sp>
    </p:spTree>
    <p:extLst>
      <p:ext uri="{BB962C8B-B14F-4D97-AF65-F5344CB8AC3E}">
        <p14:creationId xmlns:p14="http://schemas.microsoft.com/office/powerpoint/2010/main" val="142038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108E916-2A5D-3ED2-3B70-45BD214F23F9}"/>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9D4ED5E-162D-09D3-B892-82B702D427B0}"/>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179B47C-29F8-89DD-5C01-66ACD120F0A5}"/>
              </a:ext>
            </a:extLst>
          </p:cNvPr>
          <p:cNvSpPr>
            <a:spLocks noGrp="1"/>
          </p:cNvSpPr>
          <p:nvPr>
            <p:ph type="dt" sz="half" idx="10"/>
          </p:nvPr>
        </p:nvSpPr>
        <p:spPr/>
        <p:txBody>
          <a:bodyPr/>
          <a:lstStyle/>
          <a:p>
            <a:fld id="{1373602D-2010-4249-BB2F-B50AB447FE1F}" type="datetimeFigureOut">
              <a:rPr lang="es-ES" smtClean="0"/>
              <a:t>22/06/2023</a:t>
            </a:fld>
            <a:endParaRPr lang="es-ES"/>
          </a:p>
        </p:txBody>
      </p:sp>
      <p:sp>
        <p:nvSpPr>
          <p:cNvPr id="5" name="Marcador de pie de página 4">
            <a:extLst>
              <a:ext uri="{FF2B5EF4-FFF2-40B4-BE49-F238E27FC236}">
                <a16:creationId xmlns:a16="http://schemas.microsoft.com/office/drawing/2014/main" id="{532C56A8-64F9-2C71-DBF7-3034B858D83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22E8B4C-A31F-14A8-5067-6FB80EB2B78E}"/>
              </a:ext>
            </a:extLst>
          </p:cNvPr>
          <p:cNvSpPr>
            <a:spLocks noGrp="1"/>
          </p:cNvSpPr>
          <p:nvPr>
            <p:ph type="sldNum" sz="quarter" idx="12"/>
          </p:nvPr>
        </p:nvSpPr>
        <p:spPr/>
        <p:txBody>
          <a:bodyPr/>
          <a:lstStyle/>
          <a:p>
            <a:fld id="{FFE025DC-57F8-41B8-B5CC-FCBCE4B290FB}" type="slidenum">
              <a:rPr lang="es-ES" smtClean="0"/>
              <a:t>‹Nº›</a:t>
            </a:fld>
            <a:endParaRPr lang="es-ES"/>
          </a:p>
        </p:txBody>
      </p:sp>
    </p:spTree>
    <p:extLst>
      <p:ext uri="{BB962C8B-B14F-4D97-AF65-F5344CB8AC3E}">
        <p14:creationId xmlns:p14="http://schemas.microsoft.com/office/powerpoint/2010/main" val="2320713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3EEB581-63E0-AEE6-A621-8B9BC26C9BFB}"/>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0EDD6C3A-AEF7-8DE9-F5B2-BC7E479C9016}"/>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9EAFA90-AEC5-512D-AF65-789152118ACD}"/>
              </a:ext>
            </a:extLst>
          </p:cNvPr>
          <p:cNvSpPr>
            <a:spLocks noGrp="1"/>
          </p:cNvSpPr>
          <p:nvPr>
            <p:ph type="dt" sz="half" idx="10"/>
          </p:nvPr>
        </p:nvSpPr>
        <p:spPr/>
        <p:txBody>
          <a:bodyPr/>
          <a:lstStyle/>
          <a:p>
            <a:fld id="{1373602D-2010-4249-BB2F-B50AB447FE1F}" type="datetimeFigureOut">
              <a:rPr lang="es-ES" smtClean="0"/>
              <a:t>22/06/2023</a:t>
            </a:fld>
            <a:endParaRPr lang="es-ES"/>
          </a:p>
        </p:txBody>
      </p:sp>
      <p:sp>
        <p:nvSpPr>
          <p:cNvPr id="5" name="Marcador de pie de página 4">
            <a:extLst>
              <a:ext uri="{FF2B5EF4-FFF2-40B4-BE49-F238E27FC236}">
                <a16:creationId xmlns:a16="http://schemas.microsoft.com/office/drawing/2014/main" id="{A49593B9-941A-598B-4818-43E0A1DD925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25CF7DC-2FC3-D66D-255F-C53AF03ADB8B}"/>
              </a:ext>
            </a:extLst>
          </p:cNvPr>
          <p:cNvSpPr>
            <a:spLocks noGrp="1"/>
          </p:cNvSpPr>
          <p:nvPr>
            <p:ph type="sldNum" sz="quarter" idx="12"/>
          </p:nvPr>
        </p:nvSpPr>
        <p:spPr/>
        <p:txBody>
          <a:bodyPr/>
          <a:lstStyle/>
          <a:p>
            <a:fld id="{FFE025DC-57F8-41B8-B5CC-FCBCE4B290FB}" type="slidenum">
              <a:rPr lang="es-ES" smtClean="0"/>
              <a:t>‹Nº›</a:t>
            </a:fld>
            <a:endParaRPr lang="es-ES"/>
          </a:p>
        </p:txBody>
      </p:sp>
    </p:spTree>
    <p:extLst>
      <p:ext uri="{BB962C8B-B14F-4D97-AF65-F5344CB8AC3E}">
        <p14:creationId xmlns:p14="http://schemas.microsoft.com/office/powerpoint/2010/main" val="35532255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609562" y="273422"/>
            <a:ext cx="10971684" cy="1144631"/>
          </a:xfrm>
          <a:prstGeom prst="rect">
            <a:avLst/>
          </a:prstGeom>
          <a:noFill/>
          <a:ln w="0">
            <a:noFill/>
          </a:ln>
        </p:spPr>
        <p:txBody>
          <a:bodyPr lIns="0" tIns="0" rIns="0" bIns="0" anchor="ctr">
            <a:noAutofit/>
          </a:bodyPr>
          <a:lstStyle>
            <a:lvl1pPr indent="0" algn="ctr">
              <a:buNone/>
              <a:defRPr/>
            </a:lvl1pPr>
          </a:lstStyle>
          <a:p>
            <a:pPr indent="0" algn="ctr">
              <a:buNone/>
            </a:pPr>
            <a:endParaRPr lang="es-ES" sz="5321" b="0" strike="noStrike" spc="-1">
              <a:solidFill>
                <a:srgbClr val="000000"/>
              </a:solidFill>
              <a:latin typeface="Arial"/>
            </a:endParaRPr>
          </a:p>
        </p:txBody>
      </p:sp>
      <p:sp>
        <p:nvSpPr>
          <p:cNvPr id="6" name="PlaceHolder 2"/>
          <p:cNvSpPr>
            <a:spLocks noGrp="1"/>
          </p:cNvSpPr>
          <p:nvPr>
            <p:ph type="subTitle"/>
          </p:nvPr>
        </p:nvSpPr>
        <p:spPr>
          <a:xfrm>
            <a:off x="609562" y="1604399"/>
            <a:ext cx="10971684" cy="3976819"/>
          </a:xfrm>
          <a:prstGeom prst="rect">
            <a:avLst/>
          </a:prstGeom>
          <a:noFill/>
          <a:ln w="0">
            <a:noFill/>
          </a:ln>
        </p:spPr>
        <p:txBody>
          <a:bodyPr lIns="0" tIns="0" rIns="0" bIns="0" anchor="ctr">
            <a:noAutofit/>
          </a:bodyPr>
          <a:lstStyle>
            <a:lvl1pPr indent="0" algn="ctr">
              <a:buNone/>
              <a:defRPr/>
            </a:lvl1pPr>
          </a:lstStyle>
          <a:p>
            <a:pPr indent="0" algn="ctr">
              <a:buNone/>
            </a:pPr>
            <a:endParaRPr lang="es-ES" sz="3870" b="0" strike="noStrike" spc="-1">
              <a:solidFill>
                <a:srgbClr val="000000"/>
              </a:solidFill>
              <a:latin typeface="Arial"/>
            </a:endParaRPr>
          </a:p>
        </p:txBody>
      </p:sp>
      <p:sp>
        <p:nvSpPr>
          <p:cNvPr id="4" name="PlaceHolder 3"/>
          <p:cNvSpPr>
            <a:spLocks noGrp="1"/>
          </p:cNvSpPr>
          <p:nvPr>
            <p:ph type="ftr" idx="2"/>
          </p:nvPr>
        </p:nvSpPr>
        <p:spPr/>
        <p:txBody>
          <a:bodyPr/>
          <a:lstStyle/>
          <a:p>
            <a:r>
              <a:t>Footer</a:t>
            </a:r>
          </a:p>
        </p:txBody>
      </p:sp>
      <p:sp>
        <p:nvSpPr>
          <p:cNvPr id="2" name="PlaceHolder 4"/>
          <p:cNvSpPr>
            <a:spLocks noGrp="1"/>
          </p:cNvSpPr>
          <p:nvPr>
            <p:ph type="sldNum" idx="3"/>
          </p:nvPr>
        </p:nvSpPr>
        <p:spPr/>
        <p:txBody>
          <a:bodyPr/>
          <a:lstStyle/>
          <a:p>
            <a:fld id="{B63896E5-90F8-4EFA-ADCE-0727537989E8}" type="slidenum">
              <a:t>‹Nº›</a:t>
            </a:fld>
            <a:endParaRPr/>
          </a:p>
        </p:txBody>
      </p:sp>
      <p:sp>
        <p:nvSpPr>
          <p:cNvPr id="3" name="PlaceHolder 5"/>
          <p:cNvSpPr>
            <a:spLocks noGrp="1"/>
          </p:cNvSpPr>
          <p:nvPr>
            <p:ph type="dt" idx="1"/>
          </p:nvPr>
        </p:nvSpPr>
        <p:spPr/>
        <p:txBody>
          <a:bodyPr/>
          <a:lstStyle/>
          <a:p>
            <a:endParaRPr/>
          </a:p>
        </p:txBody>
      </p:sp>
    </p:spTree>
    <p:extLst>
      <p:ext uri="{BB962C8B-B14F-4D97-AF65-F5344CB8AC3E}">
        <p14:creationId xmlns:p14="http://schemas.microsoft.com/office/powerpoint/2010/main" val="3884607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Porovnání" type="twoTxTwoObj">
  <p:cSld name="TWO_OBJECTS_WITH_TEXT">
    <p:spTree>
      <p:nvGrpSpPr>
        <p:cNvPr id="1" name="Shape 133"/>
        <p:cNvGrpSpPr/>
        <p:nvPr/>
      </p:nvGrpSpPr>
      <p:grpSpPr>
        <a:xfrm>
          <a:off x="0" y="0"/>
          <a:ext cx="0" cy="0"/>
          <a:chOff x="0" y="0"/>
          <a:chExt cx="0" cy="0"/>
        </a:xfrm>
      </p:grpSpPr>
      <p:sp>
        <p:nvSpPr>
          <p:cNvPr id="134" name="Google Shape;134;p6"/>
          <p:cNvSpPr txBox="1">
            <a:spLocks noGrp="1"/>
          </p:cNvSpPr>
          <p:nvPr>
            <p:ph type="title"/>
          </p:nvPr>
        </p:nvSpPr>
        <p:spPr>
          <a:xfrm>
            <a:off x="1141411" y="619126"/>
            <a:ext cx="9906000" cy="147796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p6"/>
          <p:cNvSpPr txBox="1">
            <a:spLocks noGrp="1"/>
          </p:cNvSpPr>
          <p:nvPr>
            <p:ph type="body" idx="1"/>
          </p:nvPr>
        </p:nvSpPr>
        <p:spPr>
          <a:xfrm>
            <a:off x="1370019" y="2249486"/>
            <a:ext cx="4649783"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lt1"/>
              </a:buClr>
              <a:buSzPts val="3000"/>
              <a:buNone/>
              <a:defRPr sz="2400" b="0" cap="none">
                <a:solidFill>
                  <a:schemeClr val="lt1"/>
                </a:solidFill>
              </a:defRPr>
            </a:lvl1pPr>
            <a:lvl2pPr marL="914400" lvl="1" indent="-228600" algn="l">
              <a:lnSpc>
                <a:spcPct val="120000"/>
              </a:lnSpc>
              <a:spcBef>
                <a:spcPts val="500"/>
              </a:spcBef>
              <a:spcAft>
                <a:spcPts val="0"/>
              </a:spcAft>
              <a:buClr>
                <a:schemeClr val="lt1"/>
              </a:buClr>
              <a:buSzPts val="2500"/>
              <a:buNone/>
              <a:defRPr sz="2000" b="1"/>
            </a:lvl2pPr>
            <a:lvl3pPr marL="1371600" lvl="2" indent="-228600" algn="l">
              <a:lnSpc>
                <a:spcPct val="120000"/>
              </a:lnSpc>
              <a:spcBef>
                <a:spcPts val="500"/>
              </a:spcBef>
              <a:spcAft>
                <a:spcPts val="0"/>
              </a:spcAft>
              <a:buClr>
                <a:schemeClr val="lt1"/>
              </a:buClr>
              <a:buSzPts val="2250"/>
              <a:buNone/>
              <a:defRPr sz="1800" b="1"/>
            </a:lvl3pPr>
            <a:lvl4pPr marL="1828800" lvl="3" indent="-228600" algn="l">
              <a:lnSpc>
                <a:spcPct val="120000"/>
              </a:lnSpc>
              <a:spcBef>
                <a:spcPts val="500"/>
              </a:spcBef>
              <a:spcAft>
                <a:spcPts val="0"/>
              </a:spcAft>
              <a:buClr>
                <a:schemeClr val="lt1"/>
              </a:buClr>
              <a:buSzPts val="2000"/>
              <a:buNone/>
              <a:defRPr sz="1600" b="1"/>
            </a:lvl4pPr>
            <a:lvl5pPr marL="2286000" lvl="4" indent="-228600" algn="l">
              <a:lnSpc>
                <a:spcPct val="120000"/>
              </a:lnSpc>
              <a:spcBef>
                <a:spcPts val="500"/>
              </a:spcBef>
              <a:spcAft>
                <a:spcPts val="0"/>
              </a:spcAft>
              <a:buClr>
                <a:schemeClr val="lt1"/>
              </a:buClr>
              <a:buSzPts val="2000"/>
              <a:buNone/>
              <a:defRPr sz="1600" b="1"/>
            </a:lvl5pPr>
            <a:lvl6pPr marL="2743200" lvl="5" indent="-228600" algn="l">
              <a:lnSpc>
                <a:spcPct val="120000"/>
              </a:lnSpc>
              <a:spcBef>
                <a:spcPts val="500"/>
              </a:spcBef>
              <a:spcAft>
                <a:spcPts val="0"/>
              </a:spcAft>
              <a:buClr>
                <a:schemeClr val="lt1"/>
              </a:buClr>
              <a:buSzPts val="2000"/>
              <a:buNone/>
              <a:defRPr sz="1600" b="1"/>
            </a:lvl6pPr>
            <a:lvl7pPr marL="3200400" lvl="6" indent="-228600" algn="l">
              <a:lnSpc>
                <a:spcPct val="120000"/>
              </a:lnSpc>
              <a:spcBef>
                <a:spcPts val="500"/>
              </a:spcBef>
              <a:spcAft>
                <a:spcPts val="0"/>
              </a:spcAft>
              <a:buClr>
                <a:schemeClr val="lt1"/>
              </a:buClr>
              <a:buSzPts val="2000"/>
              <a:buNone/>
              <a:defRPr sz="1600" b="1"/>
            </a:lvl7pPr>
            <a:lvl8pPr marL="3657600" lvl="7" indent="-228600" algn="l">
              <a:lnSpc>
                <a:spcPct val="120000"/>
              </a:lnSpc>
              <a:spcBef>
                <a:spcPts val="500"/>
              </a:spcBef>
              <a:spcAft>
                <a:spcPts val="0"/>
              </a:spcAft>
              <a:buClr>
                <a:schemeClr val="lt1"/>
              </a:buClr>
              <a:buSzPts val="2000"/>
              <a:buNone/>
              <a:defRPr sz="1600" b="1"/>
            </a:lvl8pPr>
            <a:lvl9pPr marL="4114800" lvl="8" indent="-228600" algn="l">
              <a:lnSpc>
                <a:spcPct val="120000"/>
              </a:lnSpc>
              <a:spcBef>
                <a:spcPts val="500"/>
              </a:spcBef>
              <a:spcAft>
                <a:spcPts val="0"/>
              </a:spcAft>
              <a:buClr>
                <a:schemeClr val="lt1"/>
              </a:buClr>
              <a:buSzPts val="2000"/>
              <a:buNone/>
              <a:defRPr sz="1600" b="1"/>
            </a:lvl9pPr>
          </a:lstStyle>
          <a:p>
            <a:endParaRPr/>
          </a:p>
        </p:txBody>
      </p:sp>
      <p:sp>
        <p:nvSpPr>
          <p:cNvPr id="136" name="Google Shape;136;p6"/>
          <p:cNvSpPr txBox="1">
            <a:spLocks noGrp="1"/>
          </p:cNvSpPr>
          <p:nvPr>
            <p:ph type="body" idx="2"/>
          </p:nvPr>
        </p:nvSpPr>
        <p:spPr>
          <a:xfrm>
            <a:off x="1141410" y="3073397"/>
            <a:ext cx="4878391" cy="2717801"/>
          </a:xfrm>
          <a:prstGeom prst="rect">
            <a:avLst/>
          </a:prstGeom>
          <a:noFill/>
          <a:ln>
            <a:noFill/>
          </a:ln>
        </p:spPr>
        <p:txBody>
          <a:bodyPr spcFirstLastPara="1" wrap="square" lIns="91425" tIns="45700" rIns="91425" bIns="45700" anchor="t" anchorCtr="0">
            <a:normAutofit/>
          </a:bodyPr>
          <a:lstStyle>
            <a:lvl1pPr marL="457200" lvl="0" indent="-371475" algn="l">
              <a:lnSpc>
                <a:spcPct val="120000"/>
              </a:lnSpc>
              <a:spcBef>
                <a:spcPts val="1000"/>
              </a:spcBef>
              <a:spcAft>
                <a:spcPts val="0"/>
              </a:spcAft>
              <a:buClr>
                <a:schemeClr val="lt1"/>
              </a:buClr>
              <a:buSzPts val="2250"/>
              <a:buChar char="•"/>
              <a:defRPr/>
            </a:lvl1pPr>
            <a:lvl2pPr marL="914400" lvl="1" indent="-371475" algn="l">
              <a:lnSpc>
                <a:spcPct val="120000"/>
              </a:lnSpc>
              <a:spcBef>
                <a:spcPts val="500"/>
              </a:spcBef>
              <a:spcAft>
                <a:spcPts val="0"/>
              </a:spcAft>
              <a:buClr>
                <a:schemeClr val="lt1"/>
              </a:buClr>
              <a:buSzPts val="2250"/>
              <a:buChar char="•"/>
              <a:defRPr/>
            </a:lvl2pPr>
            <a:lvl3pPr marL="1371600" lvl="2" indent="-371475" algn="l">
              <a:lnSpc>
                <a:spcPct val="120000"/>
              </a:lnSpc>
              <a:spcBef>
                <a:spcPts val="500"/>
              </a:spcBef>
              <a:spcAft>
                <a:spcPts val="0"/>
              </a:spcAft>
              <a:buClr>
                <a:schemeClr val="lt1"/>
              </a:buClr>
              <a:buSzPts val="2250"/>
              <a:buChar char="•"/>
              <a:defRPr/>
            </a:lvl3pPr>
            <a:lvl4pPr marL="1828800" lvl="3" indent="-371475" algn="l">
              <a:lnSpc>
                <a:spcPct val="120000"/>
              </a:lnSpc>
              <a:spcBef>
                <a:spcPts val="500"/>
              </a:spcBef>
              <a:spcAft>
                <a:spcPts val="0"/>
              </a:spcAft>
              <a:buClr>
                <a:schemeClr val="lt1"/>
              </a:buClr>
              <a:buSzPts val="2250"/>
              <a:buChar char="•"/>
              <a:defRPr/>
            </a:lvl4pPr>
            <a:lvl5pPr marL="2286000" lvl="4" indent="-371475" algn="l">
              <a:lnSpc>
                <a:spcPct val="120000"/>
              </a:lnSpc>
              <a:spcBef>
                <a:spcPts val="500"/>
              </a:spcBef>
              <a:spcAft>
                <a:spcPts val="0"/>
              </a:spcAft>
              <a:buClr>
                <a:schemeClr val="lt1"/>
              </a:buClr>
              <a:buSzPts val="2250"/>
              <a:buChar char="•"/>
              <a:defRPr/>
            </a:lvl5pPr>
            <a:lvl6pPr marL="2743200" lvl="5" indent="-371475" algn="l">
              <a:lnSpc>
                <a:spcPct val="120000"/>
              </a:lnSpc>
              <a:spcBef>
                <a:spcPts val="500"/>
              </a:spcBef>
              <a:spcAft>
                <a:spcPts val="0"/>
              </a:spcAft>
              <a:buClr>
                <a:schemeClr val="lt1"/>
              </a:buClr>
              <a:buSzPts val="2250"/>
              <a:buChar char="•"/>
              <a:defRPr/>
            </a:lvl6pPr>
            <a:lvl7pPr marL="3200400" lvl="6" indent="-371475" algn="l">
              <a:lnSpc>
                <a:spcPct val="120000"/>
              </a:lnSpc>
              <a:spcBef>
                <a:spcPts val="500"/>
              </a:spcBef>
              <a:spcAft>
                <a:spcPts val="0"/>
              </a:spcAft>
              <a:buClr>
                <a:schemeClr val="lt1"/>
              </a:buClr>
              <a:buSzPts val="2250"/>
              <a:buChar char="•"/>
              <a:defRPr/>
            </a:lvl7pPr>
            <a:lvl8pPr marL="3657600" lvl="7" indent="-371475" algn="l">
              <a:lnSpc>
                <a:spcPct val="120000"/>
              </a:lnSpc>
              <a:spcBef>
                <a:spcPts val="500"/>
              </a:spcBef>
              <a:spcAft>
                <a:spcPts val="0"/>
              </a:spcAft>
              <a:buClr>
                <a:schemeClr val="lt1"/>
              </a:buClr>
              <a:buSzPts val="2250"/>
              <a:buChar char="•"/>
              <a:defRPr/>
            </a:lvl8pPr>
            <a:lvl9pPr marL="4114800" lvl="8" indent="-371475" algn="l">
              <a:lnSpc>
                <a:spcPct val="120000"/>
              </a:lnSpc>
              <a:spcBef>
                <a:spcPts val="500"/>
              </a:spcBef>
              <a:spcAft>
                <a:spcPts val="0"/>
              </a:spcAft>
              <a:buClr>
                <a:schemeClr val="lt1"/>
              </a:buClr>
              <a:buSzPts val="2250"/>
              <a:buChar char="•"/>
              <a:defRPr/>
            </a:lvl9pPr>
          </a:lstStyle>
          <a:p>
            <a:endParaRPr/>
          </a:p>
        </p:txBody>
      </p:sp>
      <p:sp>
        <p:nvSpPr>
          <p:cNvPr id="137" name="Google Shape;137;p6"/>
          <p:cNvSpPr txBox="1">
            <a:spLocks noGrp="1"/>
          </p:cNvSpPr>
          <p:nvPr>
            <p:ph type="body" idx="3"/>
          </p:nvPr>
        </p:nvSpPr>
        <p:spPr>
          <a:xfrm>
            <a:off x="6400808" y="2249485"/>
            <a:ext cx="4646602"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lt1"/>
              </a:buClr>
              <a:buSzPts val="3000"/>
              <a:buNone/>
              <a:defRPr sz="2400" b="0" cap="none">
                <a:solidFill>
                  <a:schemeClr val="lt1"/>
                </a:solidFill>
              </a:defRPr>
            </a:lvl1pPr>
            <a:lvl2pPr marL="914400" lvl="1" indent="-228600" algn="l">
              <a:lnSpc>
                <a:spcPct val="120000"/>
              </a:lnSpc>
              <a:spcBef>
                <a:spcPts val="500"/>
              </a:spcBef>
              <a:spcAft>
                <a:spcPts val="0"/>
              </a:spcAft>
              <a:buClr>
                <a:schemeClr val="lt1"/>
              </a:buClr>
              <a:buSzPts val="2500"/>
              <a:buNone/>
              <a:defRPr sz="2000" b="1"/>
            </a:lvl2pPr>
            <a:lvl3pPr marL="1371600" lvl="2" indent="-228600" algn="l">
              <a:lnSpc>
                <a:spcPct val="120000"/>
              </a:lnSpc>
              <a:spcBef>
                <a:spcPts val="500"/>
              </a:spcBef>
              <a:spcAft>
                <a:spcPts val="0"/>
              </a:spcAft>
              <a:buClr>
                <a:schemeClr val="lt1"/>
              </a:buClr>
              <a:buSzPts val="2250"/>
              <a:buNone/>
              <a:defRPr sz="1800" b="1"/>
            </a:lvl3pPr>
            <a:lvl4pPr marL="1828800" lvl="3" indent="-228600" algn="l">
              <a:lnSpc>
                <a:spcPct val="120000"/>
              </a:lnSpc>
              <a:spcBef>
                <a:spcPts val="500"/>
              </a:spcBef>
              <a:spcAft>
                <a:spcPts val="0"/>
              </a:spcAft>
              <a:buClr>
                <a:schemeClr val="lt1"/>
              </a:buClr>
              <a:buSzPts val="2000"/>
              <a:buNone/>
              <a:defRPr sz="1600" b="1"/>
            </a:lvl4pPr>
            <a:lvl5pPr marL="2286000" lvl="4" indent="-228600" algn="l">
              <a:lnSpc>
                <a:spcPct val="120000"/>
              </a:lnSpc>
              <a:spcBef>
                <a:spcPts val="500"/>
              </a:spcBef>
              <a:spcAft>
                <a:spcPts val="0"/>
              </a:spcAft>
              <a:buClr>
                <a:schemeClr val="lt1"/>
              </a:buClr>
              <a:buSzPts val="2000"/>
              <a:buNone/>
              <a:defRPr sz="1600" b="1"/>
            </a:lvl5pPr>
            <a:lvl6pPr marL="2743200" lvl="5" indent="-228600" algn="l">
              <a:lnSpc>
                <a:spcPct val="120000"/>
              </a:lnSpc>
              <a:spcBef>
                <a:spcPts val="500"/>
              </a:spcBef>
              <a:spcAft>
                <a:spcPts val="0"/>
              </a:spcAft>
              <a:buClr>
                <a:schemeClr val="lt1"/>
              </a:buClr>
              <a:buSzPts val="2000"/>
              <a:buNone/>
              <a:defRPr sz="1600" b="1"/>
            </a:lvl6pPr>
            <a:lvl7pPr marL="3200400" lvl="6" indent="-228600" algn="l">
              <a:lnSpc>
                <a:spcPct val="120000"/>
              </a:lnSpc>
              <a:spcBef>
                <a:spcPts val="500"/>
              </a:spcBef>
              <a:spcAft>
                <a:spcPts val="0"/>
              </a:spcAft>
              <a:buClr>
                <a:schemeClr val="lt1"/>
              </a:buClr>
              <a:buSzPts val="2000"/>
              <a:buNone/>
              <a:defRPr sz="1600" b="1"/>
            </a:lvl7pPr>
            <a:lvl8pPr marL="3657600" lvl="7" indent="-228600" algn="l">
              <a:lnSpc>
                <a:spcPct val="120000"/>
              </a:lnSpc>
              <a:spcBef>
                <a:spcPts val="500"/>
              </a:spcBef>
              <a:spcAft>
                <a:spcPts val="0"/>
              </a:spcAft>
              <a:buClr>
                <a:schemeClr val="lt1"/>
              </a:buClr>
              <a:buSzPts val="2000"/>
              <a:buNone/>
              <a:defRPr sz="1600" b="1"/>
            </a:lvl8pPr>
            <a:lvl9pPr marL="4114800" lvl="8" indent="-228600" algn="l">
              <a:lnSpc>
                <a:spcPct val="120000"/>
              </a:lnSpc>
              <a:spcBef>
                <a:spcPts val="500"/>
              </a:spcBef>
              <a:spcAft>
                <a:spcPts val="0"/>
              </a:spcAft>
              <a:buClr>
                <a:schemeClr val="lt1"/>
              </a:buClr>
              <a:buSzPts val="2000"/>
              <a:buNone/>
              <a:defRPr sz="1600" b="1"/>
            </a:lvl9pPr>
          </a:lstStyle>
          <a:p>
            <a:endParaRPr/>
          </a:p>
        </p:txBody>
      </p:sp>
      <p:sp>
        <p:nvSpPr>
          <p:cNvPr id="138" name="Google Shape;138;p6"/>
          <p:cNvSpPr txBox="1">
            <a:spLocks noGrp="1"/>
          </p:cNvSpPr>
          <p:nvPr>
            <p:ph type="body" idx="4"/>
          </p:nvPr>
        </p:nvSpPr>
        <p:spPr>
          <a:xfrm>
            <a:off x="6172200" y="3073397"/>
            <a:ext cx="4875210" cy="2717801"/>
          </a:xfrm>
          <a:prstGeom prst="rect">
            <a:avLst/>
          </a:prstGeom>
          <a:noFill/>
          <a:ln>
            <a:noFill/>
          </a:ln>
        </p:spPr>
        <p:txBody>
          <a:bodyPr spcFirstLastPara="1" wrap="square" lIns="91425" tIns="45700" rIns="91425" bIns="45700" anchor="t" anchorCtr="0">
            <a:normAutofit/>
          </a:bodyPr>
          <a:lstStyle>
            <a:lvl1pPr marL="457200" lvl="0" indent="-371475" algn="l">
              <a:lnSpc>
                <a:spcPct val="120000"/>
              </a:lnSpc>
              <a:spcBef>
                <a:spcPts val="1000"/>
              </a:spcBef>
              <a:spcAft>
                <a:spcPts val="0"/>
              </a:spcAft>
              <a:buClr>
                <a:schemeClr val="lt1"/>
              </a:buClr>
              <a:buSzPts val="2250"/>
              <a:buChar char="•"/>
              <a:defRPr/>
            </a:lvl1pPr>
            <a:lvl2pPr marL="914400" lvl="1" indent="-371475" algn="l">
              <a:lnSpc>
                <a:spcPct val="120000"/>
              </a:lnSpc>
              <a:spcBef>
                <a:spcPts val="500"/>
              </a:spcBef>
              <a:spcAft>
                <a:spcPts val="0"/>
              </a:spcAft>
              <a:buClr>
                <a:schemeClr val="lt1"/>
              </a:buClr>
              <a:buSzPts val="2250"/>
              <a:buChar char="•"/>
              <a:defRPr/>
            </a:lvl2pPr>
            <a:lvl3pPr marL="1371600" lvl="2" indent="-371475" algn="l">
              <a:lnSpc>
                <a:spcPct val="120000"/>
              </a:lnSpc>
              <a:spcBef>
                <a:spcPts val="500"/>
              </a:spcBef>
              <a:spcAft>
                <a:spcPts val="0"/>
              </a:spcAft>
              <a:buClr>
                <a:schemeClr val="lt1"/>
              </a:buClr>
              <a:buSzPts val="2250"/>
              <a:buChar char="•"/>
              <a:defRPr/>
            </a:lvl3pPr>
            <a:lvl4pPr marL="1828800" lvl="3" indent="-371475" algn="l">
              <a:lnSpc>
                <a:spcPct val="120000"/>
              </a:lnSpc>
              <a:spcBef>
                <a:spcPts val="500"/>
              </a:spcBef>
              <a:spcAft>
                <a:spcPts val="0"/>
              </a:spcAft>
              <a:buClr>
                <a:schemeClr val="lt1"/>
              </a:buClr>
              <a:buSzPts val="2250"/>
              <a:buChar char="•"/>
              <a:defRPr/>
            </a:lvl4pPr>
            <a:lvl5pPr marL="2286000" lvl="4" indent="-371475" algn="l">
              <a:lnSpc>
                <a:spcPct val="120000"/>
              </a:lnSpc>
              <a:spcBef>
                <a:spcPts val="500"/>
              </a:spcBef>
              <a:spcAft>
                <a:spcPts val="0"/>
              </a:spcAft>
              <a:buClr>
                <a:schemeClr val="lt1"/>
              </a:buClr>
              <a:buSzPts val="2250"/>
              <a:buChar char="•"/>
              <a:defRPr/>
            </a:lvl5pPr>
            <a:lvl6pPr marL="2743200" lvl="5" indent="-371475" algn="l">
              <a:lnSpc>
                <a:spcPct val="120000"/>
              </a:lnSpc>
              <a:spcBef>
                <a:spcPts val="500"/>
              </a:spcBef>
              <a:spcAft>
                <a:spcPts val="0"/>
              </a:spcAft>
              <a:buClr>
                <a:schemeClr val="lt1"/>
              </a:buClr>
              <a:buSzPts val="2250"/>
              <a:buChar char="•"/>
              <a:defRPr/>
            </a:lvl6pPr>
            <a:lvl7pPr marL="3200400" lvl="6" indent="-371475" algn="l">
              <a:lnSpc>
                <a:spcPct val="120000"/>
              </a:lnSpc>
              <a:spcBef>
                <a:spcPts val="500"/>
              </a:spcBef>
              <a:spcAft>
                <a:spcPts val="0"/>
              </a:spcAft>
              <a:buClr>
                <a:schemeClr val="lt1"/>
              </a:buClr>
              <a:buSzPts val="2250"/>
              <a:buChar char="•"/>
              <a:defRPr/>
            </a:lvl7pPr>
            <a:lvl8pPr marL="3657600" lvl="7" indent="-371475" algn="l">
              <a:lnSpc>
                <a:spcPct val="120000"/>
              </a:lnSpc>
              <a:spcBef>
                <a:spcPts val="500"/>
              </a:spcBef>
              <a:spcAft>
                <a:spcPts val="0"/>
              </a:spcAft>
              <a:buClr>
                <a:schemeClr val="lt1"/>
              </a:buClr>
              <a:buSzPts val="2250"/>
              <a:buChar char="•"/>
              <a:defRPr/>
            </a:lvl8pPr>
            <a:lvl9pPr marL="4114800" lvl="8" indent="-371475" algn="l">
              <a:lnSpc>
                <a:spcPct val="120000"/>
              </a:lnSpc>
              <a:spcBef>
                <a:spcPts val="500"/>
              </a:spcBef>
              <a:spcAft>
                <a:spcPts val="0"/>
              </a:spcAft>
              <a:buClr>
                <a:schemeClr val="lt1"/>
              </a:buClr>
              <a:buSzPts val="2250"/>
              <a:buChar char="•"/>
              <a:defRPr/>
            </a:lvl9pPr>
          </a:lstStyle>
          <a:p>
            <a:endParaRPr/>
          </a:p>
        </p:txBody>
      </p:sp>
      <p:sp>
        <p:nvSpPr>
          <p:cNvPr id="139" name="Google Shape;139;p6"/>
          <p:cNvSpPr txBox="1">
            <a:spLocks noGrp="1"/>
          </p:cNvSpPr>
          <p:nvPr>
            <p:ph type="dt" idx="10"/>
          </p:nvPr>
        </p:nvSpPr>
        <p:spPr>
          <a:xfrm>
            <a:off x="7456921" y="5883276"/>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 name="Google Shape;140;p6"/>
          <p:cNvSpPr txBox="1">
            <a:spLocks noGrp="1"/>
          </p:cNvSpPr>
          <p:nvPr>
            <p:ph type="ftr" idx="11"/>
          </p:nvPr>
        </p:nvSpPr>
        <p:spPr>
          <a:xfrm>
            <a:off x="1141411" y="5883275"/>
            <a:ext cx="623930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1" name="Google Shape;141;p6"/>
          <p:cNvSpPr txBox="1">
            <a:spLocks noGrp="1"/>
          </p:cNvSpPr>
          <p:nvPr>
            <p:ph type="sldNum" idx="12"/>
          </p:nvPr>
        </p:nvSpPr>
        <p:spPr>
          <a:xfrm>
            <a:off x="10276321" y="5883274"/>
            <a:ext cx="77108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Jenom nadpis" type="titleOnly">
  <p:cSld name="TITLE_ONLY">
    <p:spTree>
      <p:nvGrpSpPr>
        <p:cNvPr id="1" name="Shape 142"/>
        <p:cNvGrpSpPr/>
        <p:nvPr/>
      </p:nvGrpSpPr>
      <p:grpSpPr>
        <a:xfrm>
          <a:off x="0" y="0"/>
          <a:ext cx="0" cy="0"/>
          <a:chOff x="0" y="0"/>
          <a:chExt cx="0" cy="0"/>
        </a:xfrm>
      </p:grpSpPr>
      <p:sp>
        <p:nvSpPr>
          <p:cNvPr id="143" name="Google Shape;143;p7"/>
          <p:cNvSpPr txBox="1">
            <a:spLocks noGrp="1"/>
          </p:cNvSpPr>
          <p:nvPr>
            <p:ph type="title"/>
          </p:nvPr>
        </p:nvSpPr>
        <p:spPr>
          <a:xfrm>
            <a:off x="1141413" y="618518"/>
            <a:ext cx="9905998" cy="147857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4" name="Google Shape;144;p7"/>
          <p:cNvSpPr txBox="1">
            <a:spLocks noGrp="1"/>
          </p:cNvSpPr>
          <p:nvPr>
            <p:ph type="dt" idx="10"/>
          </p:nvPr>
        </p:nvSpPr>
        <p:spPr>
          <a:xfrm>
            <a:off x="7456921" y="5883276"/>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7"/>
          <p:cNvSpPr txBox="1">
            <a:spLocks noGrp="1"/>
          </p:cNvSpPr>
          <p:nvPr>
            <p:ph type="ftr" idx="11"/>
          </p:nvPr>
        </p:nvSpPr>
        <p:spPr>
          <a:xfrm>
            <a:off x="1141411" y="5883275"/>
            <a:ext cx="623930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7"/>
          <p:cNvSpPr txBox="1">
            <a:spLocks noGrp="1"/>
          </p:cNvSpPr>
          <p:nvPr>
            <p:ph type="sldNum" idx="12"/>
          </p:nvPr>
        </p:nvSpPr>
        <p:spPr>
          <a:xfrm>
            <a:off x="10276321" y="5883274"/>
            <a:ext cx="77108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rázdný" type="blank">
  <p:cSld name="BLANK">
    <p:spTree>
      <p:nvGrpSpPr>
        <p:cNvPr id="1" name="Shape 147"/>
        <p:cNvGrpSpPr/>
        <p:nvPr/>
      </p:nvGrpSpPr>
      <p:grpSpPr>
        <a:xfrm>
          <a:off x="0" y="0"/>
          <a:ext cx="0" cy="0"/>
          <a:chOff x="0" y="0"/>
          <a:chExt cx="0" cy="0"/>
        </a:xfrm>
      </p:grpSpPr>
      <p:sp>
        <p:nvSpPr>
          <p:cNvPr id="148" name="Google Shape;148;p8"/>
          <p:cNvSpPr txBox="1">
            <a:spLocks noGrp="1"/>
          </p:cNvSpPr>
          <p:nvPr>
            <p:ph type="dt" idx="10"/>
          </p:nvPr>
        </p:nvSpPr>
        <p:spPr>
          <a:xfrm>
            <a:off x="7456921" y="5883276"/>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9" name="Google Shape;149;p8"/>
          <p:cNvSpPr txBox="1">
            <a:spLocks noGrp="1"/>
          </p:cNvSpPr>
          <p:nvPr>
            <p:ph type="ftr" idx="11"/>
          </p:nvPr>
        </p:nvSpPr>
        <p:spPr>
          <a:xfrm>
            <a:off x="1141411" y="5883275"/>
            <a:ext cx="623930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0" name="Google Shape;150;p8"/>
          <p:cNvSpPr txBox="1">
            <a:spLocks noGrp="1"/>
          </p:cNvSpPr>
          <p:nvPr>
            <p:ph type="sldNum" idx="12"/>
          </p:nvPr>
        </p:nvSpPr>
        <p:spPr>
          <a:xfrm>
            <a:off x="10276321" y="5883274"/>
            <a:ext cx="77108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bsah s titulkem" type="objTx">
  <p:cSld name="OBJECT_WITH_CAPTION_TEXT">
    <p:spTree>
      <p:nvGrpSpPr>
        <p:cNvPr id="1" name="Shape 151"/>
        <p:cNvGrpSpPr/>
        <p:nvPr/>
      </p:nvGrpSpPr>
      <p:grpSpPr>
        <a:xfrm>
          <a:off x="0" y="0"/>
          <a:ext cx="0" cy="0"/>
          <a:chOff x="0" y="0"/>
          <a:chExt cx="0" cy="0"/>
        </a:xfrm>
      </p:grpSpPr>
      <p:sp>
        <p:nvSpPr>
          <p:cNvPr id="152" name="Google Shape;152;p9"/>
          <p:cNvSpPr txBox="1">
            <a:spLocks noGrp="1"/>
          </p:cNvSpPr>
          <p:nvPr>
            <p:ph type="title"/>
          </p:nvPr>
        </p:nvSpPr>
        <p:spPr>
          <a:xfrm>
            <a:off x="1146705" y="609601"/>
            <a:ext cx="3856037" cy="163988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Twentieth Centur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3" name="Google Shape;153;p9"/>
          <p:cNvSpPr txBox="1">
            <a:spLocks noGrp="1"/>
          </p:cNvSpPr>
          <p:nvPr>
            <p:ph type="body" idx="1"/>
          </p:nvPr>
        </p:nvSpPr>
        <p:spPr>
          <a:xfrm>
            <a:off x="5156200" y="592666"/>
            <a:ext cx="5891209" cy="5198534"/>
          </a:xfrm>
          <a:prstGeom prst="rect">
            <a:avLst/>
          </a:prstGeom>
          <a:noFill/>
          <a:ln>
            <a:noFill/>
          </a:ln>
        </p:spPr>
        <p:txBody>
          <a:bodyPr spcFirstLastPara="1" wrap="square" lIns="91425" tIns="45700" rIns="91425" bIns="45700" anchor="ctr" anchorCtr="0">
            <a:normAutofit/>
          </a:bodyPr>
          <a:lstStyle>
            <a:lvl1pPr marL="457200" lvl="0" indent="-371475" algn="l">
              <a:lnSpc>
                <a:spcPct val="120000"/>
              </a:lnSpc>
              <a:spcBef>
                <a:spcPts val="1000"/>
              </a:spcBef>
              <a:spcAft>
                <a:spcPts val="0"/>
              </a:spcAft>
              <a:buClr>
                <a:schemeClr val="lt1"/>
              </a:buClr>
              <a:buSzPts val="2250"/>
              <a:buChar char="•"/>
              <a:defRPr/>
            </a:lvl1pPr>
            <a:lvl2pPr marL="914400" lvl="1" indent="-371475" algn="l">
              <a:lnSpc>
                <a:spcPct val="120000"/>
              </a:lnSpc>
              <a:spcBef>
                <a:spcPts val="500"/>
              </a:spcBef>
              <a:spcAft>
                <a:spcPts val="0"/>
              </a:spcAft>
              <a:buClr>
                <a:schemeClr val="lt1"/>
              </a:buClr>
              <a:buSzPts val="2250"/>
              <a:buChar char="•"/>
              <a:defRPr/>
            </a:lvl2pPr>
            <a:lvl3pPr marL="1371600" lvl="2" indent="-371475" algn="l">
              <a:lnSpc>
                <a:spcPct val="120000"/>
              </a:lnSpc>
              <a:spcBef>
                <a:spcPts val="500"/>
              </a:spcBef>
              <a:spcAft>
                <a:spcPts val="0"/>
              </a:spcAft>
              <a:buClr>
                <a:schemeClr val="lt1"/>
              </a:buClr>
              <a:buSzPts val="2250"/>
              <a:buChar char="•"/>
              <a:defRPr/>
            </a:lvl3pPr>
            <a:lvl4pPr marL="1828800" lvl="3" indent="-371475" algn="l">
              <a:lnSpc>
                <a:spcPct val="120000"/>
              </a:lnSpc>
              <a:spcBef>
                <a:spcPts val="500"/>
              </a:spcBef>
              <a:spcAft>
                <a:spcPts val="0"/>
              </a:spcAft>
              <a:buClr>
                <a:schemeClr val="lt1"/>
              </a:buClr>
              <a:buSzPts val="2250"/>
              <a:buChar char="•"/>
              <a:defRPr/>
            </a:lvl4pPr>
            <a:lvl5pPr marL="2286000" lvl="4" indent="-371475" algn="l">
              <a:lnSpc>
                <a:spcPct val="120000"/>
              </a:lnSpc>
              <a:spcBef>
                <a:spcPts val="500"/>
              </a:spcBef>
              <a:spcAft>
                <a:spcPts val="0"/>
              </a:spcAft>
              <a:buClr>
                <a:schemeClr val="lt1"/>
              </a:buClr>
              <a:buSzPts val="2250"/>
              <a:buChar char="•"/>
              <a:defRPr/>
            </a:lvl5pPr>
            <a:lvl6pPr marL="2743200" lvl="5" indent="-371475" algn="l">
              <a:lnSpc>
                <a:spcPct val="120000"/>
              </a:lnSpc>
              <a:spcBef>
                <a:spcPts val="500"/>
              </a:spcBef>
              <a:spcAft>
                <a:spcPts val="0"/>
              </a:spcAft>
              <a:buClr>
                <a:schemeClr val="lt1"/>
              </a:buClr>
              <a:buSzPts val="2250"/>
              <a:buChar char="•"/>
              <a:defRPr/>
            </a:lvl6pPr>
            <a:lvl7pPr marL="3200400" lvl="6" indent="-371475" algn="l">
              <a:lnSpc>
                <a:spcPct val="120000"/>
              </a:lnSpc>
              <a:spcBef>
                <a:spcPts val="500"/>
              </a:spcBef>
              <a:spcAft>
                <a:spcPts val="0"/>
              </a:spcAft>
              <a:buClr>
                <a:schemeClr val="lt1"/>
              </a:buClr>
              <a:buSzPts val="2250"/>
              <a:buChar char="•"/>
              <a:defRPr/>
            </a:lvl7pPr>
            <a:lvl8pPr marL="3657600" lvl="7" indent="-371475" algn="l">
              <a:lnSpc>
                <a:spcPct val="120000"/>
              </a:lnSpc>
              <a:spcBef>
                <a:spcPts val="500"/>
              </a:spcBef>
              <a:spcAft>
                <a:spcPts val="0"/>
              </a:spcAft>
              <a:buClr>
                <a:schemeClr val="lt1"/>
              </a:buClr>
              <a:buSzPts val="2250"/>
              <a:buChar char="•"/>
              <a:defRPr/>
            </a:lvl8pPr>
            <a:lvl9pPr marL="4114800" lvl="8" indent="-371475" algn="l">
              <a:lnSpc>
                <a:spcPct val="120000"/>
              </a:lnSpc>
              <a:spcBef>
                <a:spcPts val="500"/>
              </a:spcBef>
              <a:spcAft>
                <a:spcPts val="0"/>
              </a:spcAft>
              <a:buClr>
                <a:schemeClr val="lt1"/>
              </a:buClr>
              <a:buSzPts val="2250"/>
              <a:buChar char="•"/>
              <a:defRPr/>
            </a:lvl9pPr>
          </a:lstStyle>
          <a:p>
            <a:endParaRPr/>
          </a:p>
        </p:txBody>
      </p:sp>
      <p:sp>
        <p:nvSpPr>
          <p:cNvPr id="154" name="Google Shape;154;p9"/>
          <p:cNvSpPr txBox="1">
            <a:spLocks noGrp="1"/>
          </p:cNvSpPr>
          <p:nvPr>
            <p:ph type="body" idx="2"/>
          </p:nvPr>
        </p:nvSpPr>
        <p:spPr>
          <a:xfrm>
            <a:off x="1146705" y="2249486"/>
            <a:ext cx="3856037" cy="3541714"/>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Clr>
                <a:schemeClr val="lt1"/>
              </a:buClr>
              <a:buSzPts val="2000"/>
              <a:buNone/>
              <a:defRPr sz="1600"/>
            </a:lvl1pPr>
            <a:lvl2pPr marL="914400" lvl="1" indent="-228600" algn="l">
              <a:lnSpc>
                <a:spcPct val="120000"/>
              </a:lnSpc>
              <a:spcBef>
                <a:spcPts val="500"/>
              </a:spcBef>
              <a:spcAft>
                <a:spcPts val="0"/>
              </a:spcAft>
              <a:buClr>
                <a:schemeClr val="lt1"/>
              </a:buClr>
              <a:buSzPts val="1750"/>
              <a:buNone/>
              <a:defRPr sz="1400"/>
            </a:lvl2pPr>
            <a:lvl3pPr marL="1371600" lvl="2" indent="-228600" algn="l">
              <a:lnSpc>
                <a:spcPct val="120000"/>
              </a:lnSpc>
              <a:spcBef>
                <a:spcPts val="500"/>
              </a:spcBef>
              <a:spcAft>
                <a:spcPts val="0"/>
              </a:spcAft>
              <a:buClr>
                <a:schemeClr val="lt1"/>
              </a:buClr>
              <a:buSzPts val="1500"/>
              <a:buNone/>
              <a:defRPr sz="1200"/>
            </a:lvl3pPr>
            <a:lvl4pPr marL="1828800" lvl="3" indent="-228600" algn="l">
              <a:lnSpc>
                <a:spcPct val="120000"/>
              </a:lnSpc>
              <a:spcBef>
                <a:spcPts val="500"/>
              </a:spcBef>
              <a:spcAft>
                <a:spcPts val="0"/>
              </a:spcAft>
              <a:buClr>
                <a:schemeClr val="lt1"/>
              </a:buClr>
              <a:buSzPts val="1250"/>
              <a:buNone/>
              <a:defRPr sz="1000"/>
            </a:lvl4pPr>
            <a:lvl5pPr marL="2286000" lvl="4" indent="-228600" algn="l">
              <a:lnSpc>
                <a:spcPct val="120000"/>
              </a:lnSpc>
              <a:spcBef>
                <a:spcPts val="500"/>
              </a:spcBef>
              <a:spcAft>
                <a:spcPts val="0"/>
              </a:spcAft>
              <a:buClr>
                <a:schemeClr val="lt1"/>
              </a:buClr>
              <a:buSzPts val="1250"/>
              <a:buNone/>
              <a:defRPr sz="1000"/>
            </a:lvl5pPr>
            <a:lvl6pPr marL="2743200" lvl="5" indent="-228600" algn="l">
              <a:lnSpc>
                <a:spcPct val="120000"/>
              </a:lnSpc>
              <a:spcBef>
                <a:spcPts val="500"/>
              </a:spcBef>
              <a:spcAft>
                <a:spcPts val="0"/>
              </a:spcAft>
              <a:buClr>
                <a:schemeClr val="lt1"/>
              </a:buClr>
              <a:buSzPts val="1250"/>
              <a:buNone/>
              <a:defRPr sz="1000"/>
            </a:lvl6pPr>
            <a:lvl7pPr marL="3200400" lvl="6" indent="-228600" algn="l">
              <a:lnSpc>
                <a:spcPct val="120000"/>
              </a:lnSpc>
              <a:spcBef>
                <a:spcPts val="500"/>
              </a:spcBef>
              <a:spcAft>
                <a:spcPts val="0"/>
              </a:spcAft>
              <a:buClr>
                <a:schemeClr val="lt1"/>
              </a:buClr>
              <a:buSzPts val="1250"/>
              <a:buNone/>
              <a:defRPr sz="1000"/>
            </a:lvl7pPr>
            <a:lvl8pPr marL="3657600" lvl="7" indent="-228600" algn="l">
              <a:lnSpc>
                <a:spcPct val="120000"/>
              </a:lnSpc>
              <a:spcBef>
                <a:spcPts val="500"/>
              </a:spcBef>
              <a:spcAft>
                <a:spcPts val="0"/>
              </a:spcAft>
              <a:buClr>
                <a:schemeClr val="lt1"/>
              </a:buClr>
              <a:buSzPts val="1250"/>
              <a:buNone/>
              <a:defRPr sz="1000"/>
            </a:lvl8pPr>
            <a:lvl9pPr marL="4114800" lvl="8" indent="-228600" algn="l">
              <a:lnSpc>
                <a:spcPct val="120000"/>
              </a:lnSpc>
              <a:spcBef>
                <a:spcPts val="500"/>
              </a:spcBef>
              <a:spcAft>
                <a:spcPts val="0"/>
              </a:spcAft>
              <a:buClr>
                <a:schemeClr val="lt1"/>
              </a:buClr>
              <a:buSzPts val="1250"/>
              <a:buNone/>
              <a:defRPr sz="1000"/>
            </a:lvl9pPr>
          </a:lstStyle>
          <a:p>
            <a:endParaRPr/>
          </a:p>
        </p:txBody>
      </p:sp>
      <p:sp>
        <p:nvSpPr>
          <p:cNvPr id="155" name="Google Shape;155;p9"/>
          <p:cNvSpPr txBox="1">
            <a:spLocks noGrp="1"/>
          </p:cNvSpPr>
          <p:nvPr>
            <p:ph type="dt" idx="10"/>
          </p:nvPr>
        </p:nvSpPr>
        <p:spPr>
          <a:xfrm>
            <a:off x="7456921" y="5883276"/>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6" name="Google Shape;156;p9"/>
          <p:cNvSpPr txBox="1">
            <a:spLocks noGrp="1"/>
          </p:cNvSpPr>
          <p:nvPr>
            <p:ph type="ftr" idx="11"/>
          </p:nvPr>
        </p:nvSpPr>
        <p:spPr>
          <a:xfrm>
            <a:off x="1141411" y="5883275"/>
            <a:ext cx="623930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9"/>
          <p:cNvSpPr txBox="1">
            <a:spLocks noGrp="1"/>
          </p:cNvSpPr>
          <p:nvPr>
            <p:ph type="sldNum" idx="12"/>
          </p:nvPr>
        </p:nvSpPr>
        <p:spPr>
          <a:xfrm>
            <a:off x="10276321" y="5883274"/>
            <a:ext cx="77108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brázek s titulkem" type="picTx">
  <p:cSld name="PICTURE_WITH_CAPTION_TEXT">
    <p:spTree>
      <p:nvGrpSpPr>
        <p:cNvPr id="1" name="Shape 158"/>
        <p:cNvGrpSpPr/>
        <p:nvPr/>
      </p:nvGrpSpPr>
      <p:grpSpPr>
        <a:xfrm>
          <a:off x="0" y="0"/>
          <a:ext cx="0" cy="0"/>
          <a:chOff x="0" y="0"/>
          <a:chExt cx="0" cy="0"/>
        </a:xfrm>
      </p:grpSpPr>
      <p:sp>
        <p:nvSpPr>
          <p:cNvPr id="159" name="Google Shape;159;p10"/>
          <p:cNvSpPr txBox="1">
            <a:spLocks noGrp="1"/>
          </p:cNvSpPr>
          <p:nvPr>
            <p:ph type="title"/>
          </p:nvPr>
        </p:nvSpPr>
        <p:spPr>
          <a:xfrm>
            <a:off x="1141413" y="609600"/>
            <a:ext cx="5934508" cy="163988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Twentieth Centur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0" name="Google Shape;160;p10"/>
          <p:cNvSpPr>
            <a:spLocks noGrp="1"/>
          </p:cNvSpPr>
          <p:nvPr>
            <p:ph type="pic" idx="2"/>
          </p:nvPr>
        </p:nvSpPr>
        <p:spPr>
          <a:xfrm>
            <a:off x="7380721" y="609601"/>
            <a:ext cx="3666690" cy="5181599"/>
          </a:xfrm>
          <a:prstGeom prst="round2DiagRect">
            <a:avLst>
              <a:gd name="adj1" fmla="val 5608"/>
              <a:gd name="adj2" fmla="val 0"/>
            </a:avLst>
          </a:prstGeom>
          <a:noFill/>
          <a:ln w="19050" cap="sq" cmpd="sng">
            <a:solidFill>
              <a:srgbClr val="B3FFFF">
                <a:alpha val="60000"/>
              </a:srgbClr>
            </a:solidFill>
            <a:prstDash val="solid"/>
            <a:miter lim="800000"/>
            <a:headEnd type="none" w="sm" len="sm"/>
            <a:tailEnd type="none" w="sm" len="sm"/>
          </a:ln>
          <a:effectLst>
            <a:outerShdw blurRad="88900" dist="38100" dir="5400000" algn="t" rotWithShape="0">
              <a:srgbClr val="000000">
                <a:alpha val="40000"/>
              </a:srgbClr>
            </a:outerShdw>
          </a:effectLst>
        </p:spPr>
      </p:sp>
      <p:sp>
        <p:nvSpPr>
          <p:cNvPr id="161" name="Google Shape;161;p10"/>
          <p:cNvSpPr txBox="1">
            <a:spLocks noGrp="1"/>
          </p:cNvSpPr>
          <p:nvPr>
            <p:ph type="body" idx="1"/>
          </p:nvPr>
        </p:nvSpPr>
        <p:spPr>
          <a:xfrm>
            <a:off x="1141410" y="2249486"/>
            <a:ext cx="5934511" cy="3541714"/>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Clr>
                <a:schemeClr val="lt1"/>
              </a:buClr>
              <a:buSzPts val="2000"/>
              <a:buNone/>
              <a:defRPr sz="1600"/>
            </a:lvl1pPr>
            <a:lvl2pPr marL="914400" lvl="1" indent="-228600" algn="l">
              <a:lnSpc>
                <a:spcPct val="120000"/>
              </a:lnSpc>
              <a:spcBef>
                <a:spcPts val="500"/>
              </a:spcBef>
              <a:spcAft>
                <a:spcPts val="0"/>
              </a:spcAft>
              <a:buClr>
                <a:schemeClr val="lt1"/>
              </a:buClr>
              <a:buSzPts val="1750"/>
              <a:buNone/>
              <a:defRPr sz="1400"/>
            </a:lvl2pPr>
            <a:lvl3pPr marL="1371600" lvl="2" indent="-228600" algn="l">
              <a:lnSpc>
                <a:spcPct val="120000"/>
              </a:lnSpc>
              <a:spcBef>
                <a:spcPts val="500"/>
              </a:spcBef>
              <a:spcAft>
                <a:spcPts val="0"/>
              </a:spcAft>
              <a:buClr>
                <a:schemeClr val="lt1"/>
              </a:buClr>
              <a:buSzPts val="1500"/>
              <a:buNone/>
              <a:defRPr sz="1200"/>
            </a:lvl3pPr>
            <a:lvl4pPr marL="1828800" lvl="3" indent="-228600" algn="l">
              <a:lnSpc>
                <a:spcPct val="120000"/>
              </a:lnSpc>
              <a:spcBef>
                <a:spcPts val="500"/>
              </a:spcBef>
              <a:spcAft>
                <a:spcPts val="0"/>
              </a:spcAft>
              <a:buClr>
                <a:schemeClr val="lt1"/>
              </a:buClr>
              <a:buSzPts val="1250"/>
              <a:buNone/>
              <a:defRPr sz="1000"/>
            </a:lvl4pPr>
            <a:lvl5pPr marL="2286000" lvl="4" indent="-228600" algn="l">
              <a:lnSpc>
                <a:spcPct val="120000"/>
              </a:lnSpc>
              <a:spcBef>
                <a:spcPts val="500"/>
              </a:spcBef>
              <a:spcAft>
                <a:spcPts val="0"/>
              </a:spcAft>
              <a:buClr>
                <a:schemeClr val="lt1"/>
              </a:buClr>
              <a:buSzPts val="1250"/>
              <a:buNone/>
              <a:defRPr sz="1000"/>
            </a:lvl5pPr>
            <a:lvl6pPr marL="2743200" lvl="5" indent="-228600" algn="l">
              <a:lnSpc>
                <a:spcPct val="120000"/>
              </a:lnSpc>
              <a:spcBef>
                <a:spcPts val="500"/>
              </a:spcBef>
              <a:spcAft>
                <a:spcPts val="0"/>
              </a:spcAft>
              <a:buClr>
                <a:schemeClr val="lt1"/>
              </a:buClr>
              <a:buSzPts val="1250"/>
              <a:buNone/>
              <a:defRPr sz="1000"/>
            </a:lvl6pPr>
            <a:lvl7pPr marL="3200400" lvl="6" indent="-228600" algn="l">
              <a:lnSpc>
                <a:spcPct val="120000"/>
              </a:lnSpc>
              <a:spcBef>
                <a:spcPts val="500"/>
              </a:spcBef>
              <a:spcAft>
                <a:spcPts val="0"/>
              </a:spcAft>
              <a:buClr>
                <a:schemeClr val="lt1"/>
              </a:buClr>
              <a:buSzPts val="1250"/>
              <a:buNone/>
              <a:defRPr sz="1000"/>
            </a:lvl7pPr>
            <a:lvl8pPr marL="3657600" lvl="7" indent="-228600" algn="l">
              <a:lnSpc>
                <a:spcPct val="120000"/>
              </a:lnSpc>
              <a:spcBef>
                <a:spcPts val="500"/>
              </a:spcBef>
              <a:spcAft>
                <a:spcPts val="0"/>
              </a:spcAft>
              <a:buClr>
                <a:schemeClr val="lt1"/>
              </a:buClr>
              <a:buSzPts val="1250"/>
              <a:buNone/>
              <a:defRPr sz="1000"/>
            </a:lvl8pPr>
            <a:lvl9pPr marL="4114800" lvl="8" indent="-228600" algn="l">
              <a:lnSpc>
                <a:spcPct val="120000"/>
              </a:lnSpc>
              <a:spcBef>
                <a:spcPts val="500"/>
              </a:spcBef>
              <a:spcAft>
                <a:spcPts val="0"/>
              </a:spcAft>
              <a:buClr>
                <a:schemeClr val="lt1"/>
              </a:buClr>
              <a:buSzPts val="1250"/>
              <a:buNone/>
              <a:defRPr sz="1000"/>
            </a:lvl9pPr>
          </a:lstStyle>
          <a:p>
            <a:endParaRPr/>
          </a:p>
        </p:txBody>
      </p:sp>
      <p:sp>
        <p:nvSpPr>
          <p:cNvPr id="162" name="Google Shape;162;p10"/>
          <p:cNvSpPr txBox="1">
            <a:spLocks noGrp="1"/>
          </p:cNvSpPr>
          <p:nvPr>
            <p:ph type="dt" idx="10"/>
          </p:nvPr>
        </p:nvSpPr>
        <p:spPr>
          <a:xfrm>
            <a:off x="7456921" y="5883276"/>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3" name="Google Shape;163;p10"/>
          <p:cNvSpPr txBox="1">
            <a:spLocks noGrp="1"/>
          </p:cNvSpPr>
          <p:nvPr>
            <p:ph type="ftr" idx="11"/>
          </p:nvPr>
        </p:nvSpPr>
        <p:spPr>
          <a:xfrm>
            <a:off x="1141411" y="5883275"/>
            <a:ext cx="623930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4" name="Google Shape;164;p10"/>
          <p:cNvSpPr txBox="1">
            <a:spLocks noGrp="1"/>
          </p:cNvSpPr>
          <p:nvPr>
            <p:ph type="sldNum" idx="12"/>
          </p:nvPr>
        </p:nvSpPr>
        <p:spPr>
          <a:xfrm>
            <a:off x="10276321" y="5883274"/>
            <a:ext cx="77108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anoramatický obrázek s popiskem">
  <p:cSld name="Panoramatický obrázek s popiskem">
    <p:spTree>
      <p:nvGrpSpPr>
        <p:cNvPr id="1" name="Shape 165"/>
        <p:cNvGrpSpPr/>
        <p:nvPr/>
      </p:nvGrpSpPr>
      <p:grpSpPr>
        <a:xfrm>
          <a:off x="0" y="0"/>
          <a:ext cx="0" cy="0"/>
          <a:chOff x="0" y="0"/>
          <a:chExt cx="0" cy="0"/>
        </a:xfrm>
      </p:grpSpPr>
      <p:sp>
        <p:nvSpPr>
          <p:cNvPr id="166" name="Google Shape;166;p11"/>
          <p:cNvSpPr txBox="1">
            <a:spLocks noGrp="1"/>
          </p:cNvSpPr>
          <p:nvPr>
            <p:ph type="title"/>
          </p:nvPr>
        </p:nvSpPr>
        <p:spPr>
          <a:xfrm>
            <a:off x="1141410" y="4304664"/>
            <a:ext cx="9912355" cy="81935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Twentieth Centur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7" name="Google Shape;167;p11"/>
          <p:cNvSpPr>
            <a:spLocks noGrp="1"/>
          </p:cNvSpPr>
          <p:nvPr>
            <p:ph type="pic" idx="2"/>
          </p:nvPr>
        </p:nvSpPr>
        <p:spPr>
          <a:xfrm>
            <a:off x="1141411" y="606426"/>
            <a:ext cx="9912354" cy="3299778"/>
          </a:xfrm>
          <a:prstGeom prst="round2DiagRect">
            <a:avLst>
              <a:gd name="adj1" fmla="val 4860"/>
              <a:gd name="adj2" fmla="val 0"/>
            </a:avLst>
          </a:prstGeom>
          <a:noFill/>
          <a:ln w="19050" cap="sq" cmpd="sng">
            <a:solidFill>
              <a:srgbClr val="B3FFFF">
                <a:alpha val="60000"/>
              </a:srgbClr>
            </a:solidFill>
            <a:prstDash val="solid"/>
            <a:miter lim="800000"/>
            <a:headEnd type="none" w="sm" len="sm"/>
            <a:tailEnd type="none" w="sm" len="sm"/>
          </a:ln>
          <a:effectLst>
            <a:outerShdw blurRad="88900" dist="38100" dir="5400000" algn="t" rotWithShape="0">
              <a:srgbClr val="000000">
                <a:alpha val="40000"/>
              </a:srgbClr>
            </a:outerShdw>
          </a:effectLst>
        </p:spPr>
      </p:sp>
      <p:sp>
        <p:nvSpPr>
          <p:cNvPr id="168" name="Google Shape;168;p11"/>
          <p:cNvSpPr txBox="1">
            <a:spLocks noGrp="1"/>
          </p:cNvSpPr>
          <p:nvPr>
            <p:ph type="body" idx="1"/>
          </p:nvPr>
        </p:nvSpPr>
        <p:spPr>
          <a:xfrm>
            <a:off x="1141364" y="5124020"/>
            <a:ext cx="9910859" cy="682472"/>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Clr>
                <a:schemeClr val="lt1"/>
              </a:buClr>
              <a:buSzPts val="2000"/>
              <a:buNone/>
              <a:defRPr sz="1600"/>
            </a:lvl1pPr>
            <a:lvl2pPr marL="914400" lvl="1" indent="-228600" algn="l">
              <a:lnSpc>
                <a:spcPct val="120000"/>
              </a:lnSpc>
              <a:spcBef>
                <a:spcPts val="500"/>
              </a:spcBef>
              <a:spcAft>
                <a:spcPts val="0"/>
              </a:spcAft>
              <a:buClr>
                <a:schemeClr val="lt1"/>
              </a:buClr>
              <a:buSzPts val="1750"/>
              <a:buNone/>
              <a:defRPr sz="1400"/>
            </a:lvl2pPr>
            <a:lvl3pPr marL="1371600" lvl="2" indent="-228600" algn="l">
              <a:lnSpc>
                <a:spcPct val="120000"/>
              </a:lnSpc>
              <a:spcBef>
                <a:spcPts val="500"/>
              </a:spcBef>
              <a:spcAft>
                <a:spcPts val="0"/>
              </a:spcAft>
              <a:buClr>
                <a:schemeClr val="lt1"/>
              </a:buClr>
              <a:buSzPts val="1500"/>
              <a:buNone/>
              <a:defRPr sz="1200"/>
            </a:lvl3pPr>
            <a:lvl4pPr marL="1828800" lvl="3" indent="-228600" algn="l">
              <a:lnSpc>
                <a:spcPct val="120000"/>
              </a:lnSpc>
              <a:spcBef>
                <a:spcPts val="500"/>
              </a:spcBef>
              <a:spcAft>
                <a:spcPts val="0"/>
              </a:spcAft>
              <a:buClr>
                <a:schemeClr val="lt1"/>
              </a:buClr>
              <a:buSzPts val="1250"/>
              <a:buNone/>
              <a:defRPr sz="1000"/>
            </a:lvl4pPr>
            <a:lvl5pPr marL="2286000" lvl="4" indent="-228600" algn="l">
              <a:lnSpc>
                <a:spcPct val="120000"/>
              </a:lnSpc>
              <a:spcBef>
                <a:spcPts val="500"/>
              </a:spcBef>
              <a:spcAft>
                <a:spcPts val="0"/>
              </a:spcAft>
              <a:buClr>
                <a:schemeClr val="lt1"/>
              </a:buClr>
              <a:buSzPts val="1250"/>
              <a:buNone/>
              <a:defRPr sz="1000"/>
            </a:lvl5pPr>
            <a:lvl6pPr marL="2743200" lvl="5" indent="-228600" algn="l">
              <a:lnSpc>
                <a:spcPct val="120000"/>
              </a:lnSpc>
              <a:spcBef>
                <a:spcPts val="500"/>
              </a:spcBef>
              <a:spcAft>
                <a:spcPts val="0"/>
              </a:spcAft>
              <a:buClr>
                <a:schemeClr val="lt1"/>
              </a:buClr>
              <a:buSzPts val="1250"/>
              <a:buNone/>
              <a:defRPr sz="1000"/>
            </a:lvl6pPr>
            <a:lvl7pPr marL="3200400" lvl="6" indent="-228600" algn="l">
              <a:lnSpc>
                <a:spcPct val="120000"/>
              </a:lnSpc>
              <a:spcBef>
                <a:spcPts val="500"/>
              </a:spcBef>
              <a:spcAft>
                <a:spcPts val="0"/>
              </a:spcAft>
              <a:buClr>
                <a:schemeClr val="lt1"/>
              </a:buClr>
              <a:buSzPts val="1250"/>
              <a:buNone/>
              <a:defRPr sz="1000"/>
            </a:lvl7pPr>
            <a:lvl8pPr marL="3657600" lvl="7" indent="-228600" algn="l">
              <a:lnSpc>
                <a:spcPct val="120000"/>
              </a:lnSpc>
              <a:spcBef>
                <a:spcPts val="500"/>
              </a:spcBef>
              <a:spcAft>
                <a:spcPts val="0"/>
              </a:spcAft>
              <a:buClr>
                <a:schemeClr val="lt1"/>
              </a:buClr>
              <a:buSzPts val="1250"/>
              <a:buNone/>
              <a:defRPr sz="1000"/>
            </a:lvl8pPr>
            <a:lvl9pPr marL="4114800" lvl="8" indent="-228600" algn="l">
              <a:lnSpc>
                <a:spcPct val="120000"/>
              </a:lnSpc>
              <a:spcBef>
                <a:spcPts val="500"/>
              </a:spcBef>
              <a:spcAft>
                <a:spcPts val="0"/>
              </a:spcAft>
              <a:buClr>
                <a:schemeClr val="lt1"/>
              </a:buClr>
              <a:buSzPts val="1250"/>
              <a:buNone/>
              <a:defRPr sz="1000"/>
            </a:lvl9pPr>
          </a:lstStyle>
          <a:p>
            <a:endParaRPr/>
          </a:p>
        </p:txBody>
      </p:sp>
      <p:sp>
        <p:nvSpPr>
          <p:cNvPr id="169" name="Google Shape;169;p11"/>
          <p:cNvSpPr txBox="1">
            <a:spLocks noGrp="1"/>
          </p:cNvSpPr>
          <p:nvPr>
            <p:ph type="dt" idx="10"/>
          </p:nvPr>
        </p:nvSpPr>
        <p:spPr>
          <a:xfrm>
            <a:off x="7456921" y="5883276"/>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0" name="Google Shape;170;p11"/>
          <p:cNvSpPr txBox="1">
            <a:spLocks noGrp="1"/>
          </p:cNvSpPr>
          <p:nvPr>
            <p:ph type="ftr" idx="11"/>
          </p:nvPr>
        </p:nvSpPr>
        <p:spPr>
          <a:xfrm>
            <a:off x="1141411" y="5883275"/>
            <a:ext cx="623930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1" name="Google Shape;171;p11"/>
          <p:cNvSpPr txBox="1">
            <a:spLocks noGrp="1"/>
          </p:cNvSpPr>
          <p:nvPr>
            <p:ph type="sldNum" idx="12"/>
          </p:nvPr>
        </p:nvSpPr>
        <p:spPr>
          <a:xfrm>
            <a:off x="10276321" y="5883274"/>
            <a:ext cx="77108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Název a popisek">
  <p:cSld name="Název a popisek">
    <p:spTree>
      <p:nvGrpSpPr>
        <p:cNvPr id="1" name="Shape 172"/>
        <p:cNvGrpSpPr/>
        <p:nvPr/>
      </p:nvGrpSpPr>
      <p:grpSpPr>
        <a:xfrm>
          <a:off x="0" y="0"/>
          <a:ext cx="0" cy="0"/>
          <a:chOff x="0" y="0"/>
          <a:chExt cx="0" cy="0"/>
        </a:xfrm>
      </p:grpSpPr>
      <p:sp>
        <p:nvSpPr>
          <p:cNvPr id="173" name="Google Shape;173;p12"/>
          <p:cNvSpPr txBox="1">
            <a:spLocks noGrp="1"/>
          </p:cNvSpPr>
          <p:nvPr>
            <p:ph type="title"/>
          </p:nvPr>
        </p:nvSpPr>
        <p:spPr>
          <a:xfrm>
            <a:off x="1141456" y="609600"/>
            <a:ext cx="9905955" cy="34290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Twentieth Century"/>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4" name="Google Shape;174;p12"/>
          <p:cNvSpPr txBox="1">
            <a:spLocks noGrp="1"/>
          </p:cNvSpPr>
          <p:nvPr>
            <p:ph type="body" idx="1"/>
          </p:nvPr>
        </p:nvSpPr>
        <p:spPr>
          <a:xfrm>
            <a:off x="1141410" y="4419599"/>
            <a:ext cx="9904459" cy="1371599"/>
          </a:xfrm>
          <a:prstGeom prst="rect">
            <a:avLst/>
          </a:prstGeom>
          <a:noFill/>
          <a:ln>
            <a:noFill/>
          </a:ln>
        </p:spPr>
        <p:txBody>
          <a:bodyPr spcFirstLastPara="1" wrap="square" lIns="91425" tIns="45700" rIns="91425" bIns="45700" anchor="ctr" anchorCtr="0">
            <a:normAutofit/>
          </a:bodyPr>
          <a:lstStyle>
            <a:lvl1pPr marL="457200" lvl="0" indent="-228600" algn="l">
              <a:lnSpc>
                <a:spcPct val="120000"/>
              </a:lnSpc>
              <a:spcBef>
                <a:spcPts val="1000"/>
              </a:spcBef>
              <a:spcAft>
                <a:spcPts val="0"/>
              </a:spcAft>
              <a:buClr>
                <a:schemeClr val="lt1"/>
              </a:buClr>
              <a:buSzPts val="2250"/>
              <a:buNone/>
              <a:defRPr sz="1800"/>
            </a:lvl1pPr>
            <a:lvl2pPr marL="914400" lvl="1" indent="-228600" algn="l">
              <a:lnSpc>
                <a:spcPct val="120000"/>
              </a:lnSpc>
              <a:spcBef>
                <a:spcPts val="500"/>
              </a:spcBef>
              <a:spcAft>
                <a:spcPts val="0"/>
              </a:spcAft>
              <a:buClr>
                <a:schemeClr val="lt1"/>
              </a:buClr>
              <a:buSzPts val="1750"/>
              <a:buNone/>
              <a:defRPr sz="1400"/>
            </a:lvl2pPr>
            <a:lvl3pPr marL="1371600" lvl="2" indent="-228600" algn="l">
              <a:lnSpc>
                <a:spcPct val="120000"/>
              </a:lnSpc>
              <a:spcBef>
                <a:spcPts val="500"/>
              </a:spcBef>
              <a:spcAft>
                <a:spcPts val="0"/>
              </a:spcAft>
              <a:buClr>
                <a:schemeClr val="lt1"/>
              </a:buClr>
              <a:buSzPts val="1500"/>
              <a:buNone/>
              <a:defRPr sz="1200"/>
            </a:lvl3pPr>
            <a:lvl4pPr marL="1828800" lvl="3" indent="-228600" algn="l">
              <a:lnSpc>
                <a:spcPct val="120000"/>
              </a:lnSpc>
              <a:spcBef>
                <a:spcPts val="500"/>
              </a:spcBef>
              <a:spcAft>
                <a:spcPts val="0"/>
              </a:spcAft>
              <a:buClr>
                <a:schemeClr val="lt1"/>
              </a:buClr>
              <a:buSzPts val="1250"/>
              <a:buNone/>
              <a:defRPr sz="1000"/>
            </a:lvl4pPr>
            <a:lvl5pPr marL="2286000" lvl="4" indent="-228600" algn="l">
              <a:lnSpc>
                <a:spcPct val="120000"/>
              </a:lnSpc>
              <a:spcBef>
                <a:spcPts val="500"/>
              </a:spcBef>
              <a:spcAft>
                <a:spcPts val="0"/>
              </a:spcAft>
              <a:buClr>
                <a:schemeClr val="lt1"/>
              </a:buClr>
              <a:buSzPts val="1250"/>
              <a:buNone/>
              <a:defRPr sz="1000"/>
            </a:lvl5pPr>
            <a:lvl6pPr marL="2743200" lvl="5" indent="-228600" algn="l">
              <a:lnSpc>
                <a:spcPct val="120000"/>
              </a:lnSpc>
              <a:spcBef>
                <a:spcPts val="500"/>
              </a:spcBef>
              <a:spcAft>
                <a:spcPts val="0"/>
              </a:spcAft>
              <a:buClr>
                <a:schemeClr val="lt1"/>
              </a:buClr>
              <a:buSzPts val="1250"/>
              <a:buNone/>
              <a:defRPr sz="1000"/>
            </a:lvl6pPr>
            <a:lvl7pPr marL="3200400" lvl="6" indent="-228600" algn="l">
              <a:lnSpc>
                <a:spcPct val="120000"/>
              </a:lnSpc>
              <a:spcBef>
                <a:spcPts val="500"/>
              </a:spcBef>
              <a:spcAft>
                <a:spcPts val="0"/>
              </a:spcAft>
              <a:buClr>
                <a:schemeClr val="lt1"/>
              </a:buClr>
              <a:buSzPts val="1250"/>
              <a:buNone/>
              <a:defRPr sz="1000"/>
            </a:lvl7pPr>
            <a:lvl8pPr marL="3657600" lvl="7" indent="-228600" algn="l">
              <a:lnSpc>
                <a:spcPct val="120000"/>
              </a:lnSpc>
              <a:spcBef>
                <a:spcPts val="500"/>
              </a:spcBef>
              <a:spcAft>
                <a:spcPts val="0"/>
              </a:spcAft>
              <a:buClr>
                <a:schemeClr val="lt1"/>
              </a:buClr>
              <a:buSzPts val="1250"/>
              <a:buNone/>
              <a:defRPr sz="1000"/>
            </a:lvl8pPr>
            <a:lvl9pPr marL="4114800" lvl="8" indent="-228600" algn="l">
              <a:lnSpc>
                <a:spcPct val="120000"/>
              </a:lnSpc>
              <a:spcBef>
                <a:spcPts val="500"/>
              </a:spcBef>
              <a:spcAft>
                <a:spcPts val="0"/>
              </a:spcAft>
              <a:buClr>
                <a:schemeClr val="lt1"/>
              </a:buClr>
              <a:buSzPts val="1250"/>
              <a:buNone/>
              <a:defRPr sz="1000"/>
            </a:lvl9pPr>
          </a:lstStyle>
          <a:p>
            <a:endParaRPr/>
          </a:p>
        </p:txBody>
      </p:sp>
      <p:sp>
        <p:nvSpPr>
          <p:cNvPr id="175" name="Google Shape;175;p12"/>
          <p:cNvSpPr txBox="1">
            <a:spLocks noGrp="1"/>
          </p:cNvSpPr>
          <p:nvPr>
            <p:ph type="dt" idx="10"/>
          </p:nvPr>
        </p:nvSpPr>
        <p:spPr>
          <a:xfrm>
            <a:off x="7456921" y="5883276"/>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6" name="Google Shape;176;p12"/>
          <p:cNvSpPr txBox="1">
            <a:spLocks noGrp="1"/>
          </p:cNvSpPr>
          <p:nvPr>
            <p:ph type="ftr" idx="11"/>
          </p:nvPr>
        </p:nvSpPr>
        <p:spPr>
          <a:xfrm>
            <a:off x="1141411" y="5883275"/>
            <a:ext cx="623930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7" name="Google Shape;177;p12"/>
          <p:cNvSpPr txBox="1">
            <a:spLocks noGrp="1"/>
          </p:cNvSpPr>
          <p:nvPr>
            <p:ph type="sldNum" idx="12"/>
          </p:nvPr>
        </p:nvSpPr>
        <p:spPr>
          <a:xfrm>
            <a:off x="10276321" y="5883274"/>
            <a:ext cx="77108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B95DE"/>
        </a:solidFill>
        <a:effectLst/>
      </p:bgPr>
    </p:bg>
    <p:spTree>
      <p:nvGrpSpPr>
        <p:cNvPr id="1" name="Shape 5"/>
        <p:cNvGrpSpPr/>
        <p:nvPr/>
      </p:nvGrpSpPr>
      <p:grpSpPr>
        <a:xfrm>
          <a:off x="0" y="0"/>
          <a:ext cx="0" cy="0"/>
          <a:chOff x="0" y="0"/>
          <a:chExt cx="0" cy="0"/>
        </a:xfrm>
      </p:grpSpPr>
      <p:pic>
        <p:nvPicPr>
          <p:cNvPr id="6" name="Google Shape;6;p1" descr="\\DROBO-FS\QuickDrops\JB\PPTX NG\Droplets\LightingOverlay.png"/>
          <p:cNvPicPr preferRelativeResize="0"/>
          <p:nvPr/>
        </p:nvPicPr>
        <p:blipFill rotWithShape="1">
          <a:blip r:embed="rId17">
            <a:alphaModFix amt="30000"/>
          </a:blip>
          <a:srcRect/>
          <a:stretch/>
        </p:blipFill>
        <p:spPr>
          <a:xfrm>
            <a:off x="0" y="-1"/>
            <a:ext cx="12192003" cy="6858001"/>
          </a:xfrm>
          <a:prstGeom prst="rect">
            <a:avLst/>
          </a:prstGeom>
          <a:noFill/>
          <a:ln>
            <a:noFill/>
          </a:ln>
        </p:spPr>
      </p:pic>
      <p:grpSp>
        <p:nvGrpSpPr>
          <p:cNvPr id="7" name="Google Shape;7;p1"/>
          <p:cNvGrpSpPr/>
          <p:nvPr/>
        </p:nvGrpSpPr>
        <p:grpSpPr>
          <a:xfrm>
            <a:off x="-14288" y="0"/>
            <a:ext cx="12053888" cy="6858001"/>
            <a:chOff x="-14288" y="0"/>
            <a:chExt cx="12053888" cy="6858001"/>
          </a:xfrm>
        </p:grpSpPr>
        <p:grpSp>
          <p:nvGrpSpPr>
            <p:cNvPr id="8" name="Google Shape;8;p1"/>
            <p:cNvGrpSpPr/>
            <p:nvPr/>
          </p:nvGrpSpPr>
          <p:grpSpPr>
            <a:xfrm>
              <a:off x="-14288" y="0"/>
              <a:ext cx="1220788" cy="6858001"/>
              <a:chOff x="-14288" y="0"/>
              <a:chExt cx="1220788" cy="6858001"/>
            </a:xfrm>
          </p:grpSpPr>
          <p:sp>
            <p:nvSpPr>
              <p:cNvPr id="9" name="Google Shape;9;p1"/>
              <p:cNvSpPr/>
              <p:nvPr/>
            </p:nvSpPr>
            <p:spPr>
              <a:xfrm>
                <a:off x="114300" y="4763"/>
                <a:ext cx="23813" cy="2181225"/>
              </a:xfrm>
              <a:prstGeom prst="rect">
                <a:avLst/>
              </a:pr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1"/>
              <p:cNvSpPr/>
              <p:nvPr/>
            </p:nvSpPr>
            <p:spPr>
              <a:xfrm>
                <a:off x="33337" y="2176463"/>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1"/>
              <p:cNvSpPr/>
              <p:nvPr/>
            </p:nvSpPr>
            <p:spPr>
              <a:xfrm>
                <a:off x="28575" y="4021138"/>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1"/>
              <p:cNvSpPr/>
              <p:nvPr/>
            </p:nvSpPr>
            <p:spPr>
              <a:xfrm>
                <a:off x="200025" y="4763"/>
                <a:ext cx="369888" cy="1811338"/>
              </a:xfrm>
              <a:custGeom>
                <a:avLst/>
                <a:gdLst/>
                <a:ahLst/>
                <a:cxnLst/>
                <a:rect l="l" t="t" r="r" b="b"/>
                <a:pathLst>
                  <a:path w="233" h="1141" extrusionOk="0">
                    <a:moveTo>
                      <a:pt x="218" y="1141"/>
                    </a:moveTo>
                    <a:lnTo>
                      <a:pt x="0" y="626"/>
                    </a:lnTo>
                    <a:lnTo>
                      <a:pt x="0" y="0"/>
                    </a:lnTo>
                    <a:lnTo>
                      <a:pt x="15" y="0"/>
                    </a:lnTo>
                    <a:lnTo>
                      <a:pt x="15" y="623"/>
                    </a:lnTo>
                    <a:lnTo>
                      <a:pt x="233" y="1135"/>
                    </a:lnTo>
                    <a:lnTo>
                      <a:pt x="218" y="1141"/>
                    </a:lnTo>
                    <a:close/>
                  </a:path>
                </a:pathLst>
              </a:custGeom>
              <a:gradFill>
                <a:gsLst>
                  <a:gs pos="0">
                    <a:schemeClr val="lt2"/>
                  </a:gs>
                  <a:gs pos="100000">
                    <a:srgbClr val="3B95DE"/>
                  </a:gs>
                </a:gsLst>
                <a:lin ang="5400000" scaled="0"/>
              </a:gradFill>
              <a:ln>
                <a:noFill/>
              </a:ln>
            </p:spPr>
          </p:sp>
          <p:sp>
            <p:nvSpPr>
              <p:cNvPr id="13" name="Google Shape;13;p1"/>
              <p:cNvSpPr/>
              <p:nvPr/>
            </p:nvSpPr>
            <p:spPr>
              <a:xfrm>
                <a:off x="503237" y="1801813"/>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1"/>
              <p:cNvSpPr/>
              <p:nvPr/>
            </p:nvSpPr>
            <p:spPr>
              <a:xfrm>
                <a:off x="285750" y="4763"/>
                <a:ext cx="369888" cy="1430338"/>
              </a:xfrm>
              <a:custGeom>
                <a:avLst/>
                <a:gdLst/>
                <a:ahLst/>
                <a:cxnLst/>
                <a:rect l="l" t="t" r="r" b="b"/>
                <a:pathLst>
                  <a:path w="233" h="901" extrusionOk="0">
                    <a:moveTo>
                      <a:pt x="221" y="901"/>
                    </a:moveTo>
                    <a:lnTo>
                      <a:pt x="0" y="383"/>
                    </a:lnTo>
                    <a:lnTo>
                      <a:pt x="0" y="0"/>
                    </a:lnTo>
                    <a:lnTo>
                      <a:pt x="18" y="0"/>
                    </a:lnTo>
                    <a:lnTo>
                      <a:pt x="18" y="380"/>
                    </a:lnTo>
                    <a:lnTo>
                      <a:pt x="233" y="895"/>
                    </a:lnTo>
                    <a:lnTo>
                      <a:pt x="221" y="901"/>
                    </a:lnTo>
                    <a:close/>
                  </a:path>
                </a:pathLst>
              </a:custGeom>
              <a:gradFill>
                <a:gsLst>
                  <a:gs pos="0">
                    <a:schemeClr val="lt2"/>
                  </a:gs>
                  <a:gs pos="100000">
                    <a:srgbClr val="3B95DE"/>
                  </a:gs>
                </a:gsLst>
                <a:lin ang="5400000" scaled="0"/>
              </a:gradFill>
              <a:ln>
                <a:noFill/>
              </a:ln>
            </p:spPr>
          </p:sp>
          <p:sp>
            <p:nvSpPr>
              <p:cNvPr id="15" name="Google Shape;15;p1"/>
              <p:cNvSpPr/>
              <p:nvPr/>
            </p:nvSpPr>
            <p:spPr>
              <a:xfrm>
                <a:off x="546100" y="0"/>
                <a:ext cx="152400" cy="912813"/>
              </a:xfrm>
              <a:custGeom>
                <a:avLst/>
                <a:gdLst/>
                <a:ahLst/>
                <a:cxnLst/>
                <a:rect l="l" t="t" r="r" b="b"/>
                <a:pathLst>
                  <a:path w="96" h="575" extrusionOk="0">
                    <a:moveTo>
                      <a:pt x="96" y="575"/>
                    </a:moveTo>
                    <a:lnTo>
                      <a:pt x="78" y="575"/>
                    </a:lnTo>
                    <a:lnTo>
                      <a:pt x="78" y="192"/>
                    </a:lnTo>
                    <a:lnTo>
                      <a:pt x="0" y="6"/>
                    </a:lnTo>
                    <a:lnTo>
                      <a:pt x="15" y="0"/>
                    </a:lnTo>
                    <a:lnTo>
                      <a:pt x="96" y="189"/>
                    </a:lnTo>
                    <a:lnTo>
                      <a:pt x="96" y="575"/>
                    </a:lnTo>
                    <a:close/>
                  </a:path>
                </a:pathLst>
              </a:custGeom>
              <a:gradFill>
                <a:gsLst>
                  <a:gs pos="0">
                    <a:schemeClr val="lt2"/>
                  </a:gs>
                  <a:gs pos="100000">
                    <a:srgbClr val="3B95DE"/>
                  </a:gs>
                </a:gsLst>
                <a:lin ang="5400000" scaled="0"/>
              </a:gradFill>
              <a:ln>
                <a:noFill/>
              </a:ln>
            </p:spPr>
          </p:sp>
          <p:sp>
            <p:nvSpPr>
              <p:cNvPr id="16" name="Google Shape;16;p1"/>
              <p:cNvSpPr/>
              <p:nvPr/>
            </p:nvSpPr>
            <p:spPr>
              <a:xfrm>
                <a:off x="588962" y="1420813"/>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1"/>
              <p:cNvSpPr/>
              <p:nvPr/>
            </p:nvSpPr>
            <p:spPr>
              <a:xfrm>
                <a:off x="588962" y="903288"/>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1"/>
              <p:cNvSpPr/>
              <p:nvPr/>
            </p:nvSpPr>
            <p:spPr>
              <a:xfrm>
                <a:off x="641350" y="0"/>
                <a:ext cx="422275" cy="527050"/>
              </a:xfrm>
              <a:custGeom>
                <a:avLst/>
                <a:gdLst/>
                <a:ahLst/>
                <a:cxnLst/>
                <a:rect l="l" t="t" r="r" b="b"/>
                <a:pathLst>
                  <a:path w="266" h="332" extrusionOk="0">
                    <a:moveTo>
                      <a:pt x="257" y="332"/>
                    </a:moveTo>
                    <a:lnTo>
                      <a:pt x="48" y="123"/>
                    </a:lnTo>
                    <a:lnTo>
                      <a:pt x="0" y="6"/>
                    </a:lnTo>
                    <a:lnTo>
                      <a:pt x="15" y="0"/>
                    </a:lnTo>
                    <a:lnTo>
                      <a:pt x="63" y="114"/>
                    </a:lnTo>
                    <a:lnTo>
                      <a:pt x="266" y="320"/>
                    </a:lnTo>
                    <a:lnTo>
                      <a:pt x="257" y="332"/>
                    </a:lnTo>
                    <a:close/>
                  </a:path>
                </a:pathLst>
              </a:custGeom>
              <a:gradFill>
                <a:gsLst>
                  <a:gs pos="0">
                    <a:schemeClr val="lt2"/>
                  </a:gs>
                  <a:gs pos="100000">
                    <a:srgbClr val="3B95DE"/>
                  </a:gs>
                </a:gsLst>
                <a:lin ang="5400000" scaled="0"/>
              </a:gradFill>
              <a:ln>
                <a:noFill/>
              </a:ln>
            </p:spPr>
          </p:sp>
          <p:sp>
            <p:nvSpPr>
              <p:cNvPr id="19" name="Google Shape;19;p1"/>
              <p:cNvSpPr/>
              <p:nvPr/>
            </p:nvSpPr>
            <p:spPr>
              <a:xfrm>
                <a:off x="1020762" y="488950"/>
                <a:ext cx="161925" cy="147638"/>
              </a:xfrm>
              <a:custGeom>
                <a:avLst/>
                <a:gdLst/>
                <a:ahLst/>
                <a:cxnLst/>
                <a:rect l="l" t="t" r="r" b="b"/>
                <a:pathLst>
                  <a:path w="34" h="31" extrusionOk="0">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0" name="Google Shape;20;p1"/>
              <p:cNvCxnSpPr/>
              <p:nvPr/>
            </p:nvCxnSpPr>
            <p:spPr>
              <a:xfrm>
                <a:off x="-4763" y="9525"/>
                <a:ext cx="0" cy="0"/>
              </a:xfrm>
              <a:prstGeom prst="straightConnector1">
                <a:avLst/>
              </a:prstGeom>
              <a:gradFill>
                <a:gsLst>
                  <a:gs pos="0">
                    <a:schemeClr val="lt2"/>
                  </a:gs>
                  <a:gs pos="100000">
                    <a:srgbClr val="3B95DE"/>
                  </a:gs>
                </a:gsLst>
                <a:lin ang="5400000" scaled="0"/>
              </a:gradFill>
              <a:ln w="9525" cap="flat" cmpd="sng">
                <a:solidFill>
                  <a:srgbClr val="FFFFFF"/>
                </a:solidFill>
                <a:prstDash val="solid"/>
                <a:miter lim="800000"/>
                <a:headEnd type="none" w="med" len="med"/>
                <a:tailEnd type="none" w="med" len="med"/>
              </a:ln>
            </p:spPr>
          </p:cxnSp>
          <p:sp>
            <p:nvSpPr>
              <p:cNvPr id="21" name="Google Shape;21;p1"/>
              <p:cNvSpPr/>
              <p:nvPr/>
            </p:nvSpPr>
            <p:spPr>
              <a:xfrm>
                <a:off x="9525" y="1801813"/>
                <a:ext cx="123825" cy="127000"/>
              </a:xfrm>
              <a:custGeom>
                <a:avLst/>
                <a:gdLst/>
                <a:ahLst/>
                <a:cxnLst/>
                <a:rect l="l" t="t" r="r" b="b"/>
                <a:pathLst>
                  <a:path w="78" h="80" extrusionOk="0">
                    <a:moveTo>
                      <a:pt x="6" y="80"/>
                    </a:moveTo>
                    <a:lnTo>
                      <a:pt x="0" y="71"/>
                    </a:lnTo>
                    <a:lnTo>
                      <a:pt x="69" y="0"/>
                    </a:lnTo>
                    <a:lnTo>
                      <a:pt x="78" y="9"/>
                    </a:lnTo>
                    <a:lnTo>
                      <a:pt x="6" y="80"/>
                    </a:lnTo>
                    <a:close/>
                  </a:path>
                </a:pathLst>
              </a:custGeom>
              <a:gradFill>
                <a:gsLst>
                  <a:gs pos="0">
                    <a:schemeClr val="lt2"/>
                  </a:gs>
                  <a:gs pos="100000">
                    <a:srgbClr val="3B95DE"/>
                  </a:gs>
                </a:gsLst>
                <a:lin ang="5400000" scaled="0"/>
              </a:gradFill>
              <a:ln>
                <a:noFill/>
              </a:ln>
            </p:spPr>
          </p:sp>
          <p:sp>
            <p:nvSpPr>
              <p:cNvPr id="22" name="Google Shape;22;p1"/>
              <p:cNvSpPr/>
              <p:nvPr/>
            </p:nvSpPr>
            <p:spPr>
              <a:xfrm>
                <a:off x="-9525" y="3549650"/>
                <a:ext cx="147638" cy="481013"/>
              </a:xfrm>
              <a:custGeom>
                <a:avLst/>
                <a:gdLst/>
                <a:ahLst/>
                <a:cxnLst/>
                <a:rect l="l" t="t" r="r" b="b"/>
                <a:pathLst>
                  <a:path w="93" h="303" extrusionOk="0">
                    <a:moveTo>
                      <a:pt x="93" y="303"/>
                    </a:moveTo>
                    <a:lnTo>
                      <a:pt x="78" y="303"/>
                    </a:lnTo>
                    <a:lnTo>
                      <a:pt x="78" y="78"/>
                    </a:lnTo>
                    <a:lnTo>
                      <a:pt x="0" y="12"/>
                    </a:lnTo>
                    <a:lnTo>
                      <a:pt x="12" y="0"/>
                    </a:lnTo>
                    <a:lnTo>
                      <a:pt x="93" y="69"/>
                    </a:lnTo>
                    <a:lnTo>
                      <a:pt x="93" y="303"/>
                    </a:lnTo>
                    <a:close/>
                  </a:path>
                </a:pathLst>
              </a:custGeom>
              <a:gradFill>
                <a:gsLst>
                  <a:gs pos="0">
                    <a:schemeClr val="lt2"/>
                  </a:gs>
                  <a:gs pos="100000">
                    <a:srgbClr val="3B95DE"/>
                  </a:gs>
                </a:gsLst>
                <a:lin ang="5400000" scaled="0"/>
              </a:gradFill>
              <a:ln>
                <a:noFill/>
              </a:ln>
            </p:spPr>
          </p:sp>
          <p:sp>
            <p:nvSpPr>
              <p:cNvPr id="23" name="Google Shape;23;p1"/>
              <p:cNvSpPr/>
              <p:nvPr/>
            </p:nvSpPr>
            <p:spPr>
              <a:xfrm>
                <a:off x="128587" y="1382713"/>
                <a:ext cx="142875" cy="476250"/>
              </a:xfrm>
              <a:custGeom>
                <a:avLst/>
                <a:gdLst/>
                <a:ahLst/>
                <a:cxnLst/>
                <a:rect l="l" t="t" r="r" b="b"/>
                <a:pathLst>
                  <a:path w="90" h="300" extrusionOk="0">
                    <a:moveTo>
                      <a:pt x="90" y="300"/>
                    </a:moveTo>
                    <a:lnTo>
                      <a:pt x="78" y="300"/>
                    </a:lnTo>
                    <a:lnTo>
                      <a:pt x="78" y="84"/>
                    </a:lnTo>
                    <a:lnTo>
                      <a:pt x="0" y="9"/>
                    </a:lnTo>
                    <a:lnTo>
                      <a:pt x="9" y="0"/>
                    </a:lnTo>
                    <a:lnTo>
                      <a:pt x="90" y="81"/>
                    </a:lnTo>
                    <a:lnTo>
                      <a:pt x="90" y="300"/>
                    </a:lnTo>
                    <a:close/>
                  </a:path>
                </a:pathLst>
              </a:custGeom>
              <a:gradFill>
                <a:gsLst>
                  <a:gs pos="0">
                    <a:schemeClr val="lt2"/>
                  </a:gs>
                  <a:gs pos="100000">
                    <a:srgbClr val="3B95DE"/>
                  </a:gs>
                </a:gsLst>
                <a:lin ang="5400000" scaled="0"/>
              </a:gradFill>
              <a:ln>
                <a:noFill/>
              </a:ln>
            </p:spPr>
          </p:sp>
          <p:sp>
            <p:nvSpPr>
              <p:cNvPr id="24" name="Google Shape;24;p1"/>
              <p:cNvSpPr/>
              <p:nvPr/>
            </p:nvSpPr>
            <p:spPr>
              <a:xfrm>
                <a:off x="204787" y="1849438"/>
                <a:ext cx="114300" cy="107950"/>
              </a:xfrm>
              <a:custGeom>
                <a:avLst/>
                <a:gdLst/>
                <a:ahLst/>
                <a:cxnLst/>
                <a:rect l="l" t="t" r="r" b="b"/>
                <a:pathLst>
                  <a:path w="24" h="23" extrusionOk="0">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1"/>
              <p:cNvSpPr/>
              <p:nvPr/>
            </p:nvSpPr>
            <p:spPr>
              <a:xfrm>
                <a:off x="133350" y="4662488"/>
                <a:ext cx="23813" cy="2181225"/>
              </a:xfrm>
              <a:prstGeom prst="rect">
                <a:avLst/>
              </a:pr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1"/>
              <p:cNvSpPr/>
              <p:nvPr/>
            </p:nvSpPr>
            <p:spPr>
              <a:xfrm>
                <a:off x="223837" y="5041900"/>
                <a:ext cx="369888" cy="1801813"/>
              </a:xfrm>
              <a:custGeom>
                <a:avLst/>
                <a:gdLst/>
                <a:ahLst/>
                <a:cxnLst/>
                <a:rect l="l" t="t" r="r" b="b"/>
                <a:pathLst>
                  <a:path w="233" h="1135" extrusionOk="0">
                    <a:moveTo>
                      <a:pt x="15" y="1135"/>
                    </a:moveTo>
                    <a:lnTo>
                      <a:pt x="0" y="1135"/>
                    </a:lnTo>
                    <a:lnTo>
                      <a:pt x="0" y="515"/>
                    </a:lnTo>
                    <a:lnTo>
                      <a:pt x="0" y="512"/>
                    </a:lnTo>
                    <a:lnTo>
                      <a:pt x="218" y="0"/>
                    </a:lnTo>
                    <a:lnTo>
                      <a:pt x="233" y="6"/>
                    </a:lnTo>
                    <a:lnTo>
                      <a:pt x="15" y="518"/>
                    </a:lnTo>
                    <a:lnTo>
                      <a:pt x="15" y="1135"/>
                    </a:lnTo>
                    <a:close/>
                  </a:path>
                </a:pathLst>
              </a:custGeom>
              <a:gradFill>
                <a:gsLst>
                  <a:gs pos="0">
                    <a:schemeClr val="lt2"/>
                  </a:gs>
                  <a:gs pos="100000">
                    <a:srgbClr val="3B95DE"/>
                  </a:gs>
                </a:gsLst>
                <a:lin ang="5400000" scaled="0"/>
              </a:gradFill>
              <a:ln>
                <a:noFill/>
              </a:ln>
            </p:spPr>
          </p:sp>
          <p:sp>
            <p:nvSpPr>
              <p:cNvPr id="27" name="Google Shape;27;p1"/>
              <p:cNvSpPr/>
              <p:nvPr/>
            </p:nvSpPr>
            <p:spPr>
              <a:xfrm>
                <a:off x="52387" y="4481513"/>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1"/>
              <p:cNvSpPr/>
              <p:nvPr/>
            </p:nvSpPr>
            <p:spPr>
              <a:xfrm>
                <a:off x="-14288" y="5627688"/>
                <a:ext cx="85725" cy="1216025"/>
              </a:xfrm>
              <a:custGeom>
                <a:avLst/>
                <a:gdLst/>
                <a:ahLst/>
                <a:cxnLst/>
                <a:rect l="l" t="t" r="r" b="b"/>
                <a:pathLst>
                  <a:path w="54" h="766" extrusionOk="0">
                    <a:moveTo>
                      <a:pt x="54" y="766"/>
                    </a:moveTo>
                    <a:lnTo>
                      <a:pt x="36" y="766"/>
                    </a:lnTo>
                    <a:lnTo>
                      <a:pt x="36" y="149"/>
                    </a:lnTo>
                    <a:lnTo>
                      <a:pt x="0" y="3"/>
                    </a:lnTo>
                    <a:lnTo>
                      <a:pt x="18" y="0"/>
                    </a:lnTo>
                    <a:lnTo>
                      <a:pt x="54" y="146"/>
                    </a:lnTo>
                    <a:lnTo>
                      <a:pt x="54" y="766"/>
                    </a:lnTo>
                    <a:close/>
                  </a:path>
                </a:pathLst>
              </a:custGeom>
              <a:gradFill>
                <a:gsLst>
                  <a:gs pos="0">
                    <a:schemeClr val="lt2"/>
                  </a:gs>
                  <a:gs pos="100000">
                    <a:srgbClr val="3B95DE"/>
                  </a:gs>
                </a:gsLst>
                <a:lin ang="5400000" scaled="0"/>
              </a:gradFill>
              <a:ln>
                <a:noFill/>
              </a:ln>
            </p:spPr>
          </p:sp>
          <p:sp>
            <p:nvSpPr>
              <p:cNvPr id="29" name="Google Shape;29;p1"/>
              <p:cNvSpPr/>
              <p:nvPr/>
            </p:nvSpPr>
            <p:spPr>
              <a:xfrm>
                <a:off x="527050" y="4867275"/>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1"/>
              <p:cNvSpPr/>
              <p:nvPr/>
            </p:nvSpPr>
            <p:spPr>
              <a:xfrm>
                <a:off x="309562" y="5422900"/>
                <a:ext cx="374650" cy="1425575"/>
              </a:xfrm>
              <a:custGeom>
                <a:avLst/>
                <a:gdLst/>
                <a:ahLst/>
                <a:cxnLst/>
                <a:rect l="l" t="t" r="r" b="b"/>
                <a:pathLst>
                  <a:path w="236" h="898" extrusionOk="0">
                    <a:moveTo>
                      <a:pt x="18" y="898"/>
                    </a:moveTo>
                    <a:lnTo>
                      <a:pt x="0" y="898"/>
                    </a:lnTo>
                    <a:lnTo>
                      <a:pt x="0" y="515"/>
                    </a:lnTo>
                    <a:lnTo>
                      <a:pt x="3" y="512"/>
                    </a:lnTo>
                    <a:lnTo>
                      <a:pt x="221" y="0"/>
                    </a:lnTo>
                    <a:lnTo>
                      <a:pt x="236" y="6"/>
                    </a:lnTo>
                    <a:lnTo>
                      <a:pt x="18" y="518"/>
                    </a:lnTo>
                    <a:lnTo>
                      <a:pt x="18" y="898"/>
                    </a:lnTo>
                    <a:close/>
                  </a:path>
                </a:pathLst>
              </a:custGeom>
              <a:gradFill>
                <a:gsLst>
                  <a:gs pos="0">
                    <a:schemeClr val="lt2"/>
                  </a:gs>
                  <a:gs pos="100000">
                    <a:srgbClr val="3B95DE"/>
                  </a:gs>
                </a:gsLst>
                <a:lin ang="5400000" scaled="0"/>
              </a:gradFill>
              <a:ln>
                <a:noFill/>
              </a:ln>
            </p:spPr>
          </p:sp>
          <p:sp>
            <p:nvSpPr>
              <p:cNvPr id="31" name="Google Shape;31;p1"/>
              <p:cNvSpPr/>
              <p:nvPr/>
            </p:nvSpPr>
            <p:spPr>
              <a:xfrm>
                <a:off x="569912" y="5945188"/>
                <a:ext cx="152400" cy="912813"/>
              </a:xfrm>
              <a:custGeom>
                <a:avLst/>
                <a:gdLst/>
                <a:ahLst/>
                <a:cxnLst/>
                <a:rect l="l" t="t" r="r" b="b"/>
                <a:pathLst>
                  <a:path w="96" h="575" extrusionOk="0">
                    <a:moveTo>
                      <a:pt x="15" y="575"/>
                    </a:moveTo>
                    <a:lnTo>
                      <a:pt x="0" y="569"/>
                    </a:lnTo>
                    <a:lnTo>
                      <a:pt x="81" y="383"/>
                    </a:lnTo>
                    <a:lnTo>
                      <a:pt x="81" y="0"/>
                    </a:lnTo>
                    <a:lnTo>
                      <a:pt x="96" y="0"/>
                    </a:lnTo>
                    <a:lnTo>
                      <a:pt x="96" y="386"/>
                    </a:lnTo>
                    <a:lnTo>
                      <a:pt x="15" y="575"/>
                    </a:lnTo>
                    <a:close/>
                  </a:path>
                </a:pathLst>
              </a:custGeom>
              <a:gradFill>
                <a:gsLst>
                  <a:gs pos="0">
                    <a:schemeClr val="lt2"/>
                  </a:gs>
                  <a:gs pos="100000">
                    <a:srgbClr val="3B95DE"/>
                  </a:gs>
                </a:gsLst>
                <a:lin ang="5400000" scaled="0"/>
              </a:gradFill>
              <a:ln>
                <a:noFill/>
              </a:ln>
            </p:spPr>
          </p:sp>
          <p:sp>
            <p:nvSpPr>
              <p:cNvPr id="32" name="Google Shape;32;p1"/>
              <p:cNvSpPr/>
              <p:nvPr/>
            </p:nvSpPr>
            <p:spPr>
              <a:xfrm>
                <a:off x="612775" y="5246688"/>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1"/>
              <p:cNvSpPr/>
              <p:nvPr/>
            </p:nvSpPr>
            <p:spPr>
              <a:xfrm>
                <a:off x="612775" y="5764213"/>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1"/>
              <p:cNvSpPr/>
              <p:nvPr/>
            </p:nvSpPr>
            <p:spPr>
              <a:xfrm>
                <a:off x="669925" y="6330950"/>
                <a:ext cx="417513" cy="517525"/>
              </a:xfrm>
              <a:custGeom>
                <a:avLst/>
                <a:gdLst/>
                <a:ahLst/>
                <a:cxnLst/>
                <a:rect l="l" t="t" r="r" b="b"/>
                <a:pathLst>
                  <a:path w="263" h="326" extrusionOk="0">
                    <a:moveTo>
                      <a:pt x="15" y="326"/>
                    </a:moveTo>
                    <a:lnTo>
                      <a:pt x="0" y="320"/>
                    </a:lnTo>
                    <a:lnTo>
                      <a:pt x="45" y="206"/>
                    </a:lnTo>
                    <a:lnTo>
                      <a:pt x="48" y="206"/>
                    </a:lnTo>
                    <a:lnTo>
                      <a:pt x="254" y="0"/>
                    </a:lnTo>
                    <a:lnTo>
                      <a:pt x="263" y="12"/>
                    </a:lnTo>
                    <a:lnTo>
                      <a:pt x="60" y="215"/>
                    </a:lnTo>
                    <a:lnTo>
                      <a:pt x="15" y="326"/>
                    </a:lnTo>
                    <a:close/>
                  </a:path>
                </a:pathLst>
              </a:custGeom>
              <a:gradFill>
                <a:gsLst>
                  <a:gs pos="0">
                    <a:schemeClr val="lt2"/>
                  </a:gs>
                  <a:gs pos="100000">
                    <a:srgbClr val="3B95DE"/>
                  </a:gs>
                </a:gsLst>
                <a:lin ang="5400000" scaled="0"/>
              </a:gradFill>
              <a:ln>
                <a:noFill/>
              </a:ln>
            </p:spPr>
          </p:sp>
          <p:sp>
            <p:nvSpPr>
              <p:cNvPr id="35" name="Google Shape;35;p1"/>
              <p:cNvSpPr/>
              <p:nvPr/>
            </p:nvSpPr>
            <p:spPr>
              <a:xfrm>
                <a:off x="1049337" y="6221413"/>
                <a:ext cx="157163" cy="147638"/>
              </a:xfrm>
              <a:custGeom>
                <a:avLst/>
                <a:gdLst/>
                <a:ahLst/>
                <a:cxnLst/>
                <a:rect l="l" t="t" r="r" b="b"/>
                <a:pathLst>
                  <a:path w="33" h="31" extrusionOk="0">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adFill>
                <a:gsLst>
                  <a:gs pos="0">
                    <a:schemeClr val="lt2"/>
                  </a:gs>
                  <a:gs pos="100000">
                    <a:srgbClr val="3B95D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 name="Google Shape;36;p1"/>
            <p:cNvGrpSpPr/>
            <p:nvPr/>
          </p:nvGrpSpPr>
          <p:grpSpPr>
            <a:xfrm>
              <a:off x="11364912" y="0"/>
              <a:ext cx="674688" cy="6848476"/>
              <a:chOff x="11364912" y="0"/>
              <a:chExt cx="674688" cy="6848476"/>
            </a:xfrm>
          </p:grpSpPr>
          <p:sp>
            <p:nvSpPr>
              <p:cNvPr id="37" name="Google Shape;37;p1"/>
              <p:cNvSpPr/>
              <p:nvPr/>
            </p:nvSpPr>
            <p:spPr>
              <a:xfrm>
                <a:off x="11483975" y="0"/>
                <a:ext cx="417513" cy="512763"/>
              </a:xfrm>
              <a:custGeom>
                <a:avLst/>
                <a:gdLst/>
                <a:ahLst/>
                <a:cxnLst/>
                <a:rect l="l" t="t" r="r" b="b"/>
                <a:pathLst>
                  <a:path w="263" h="323" extrusionOk="0">
                    <a:moveTo>
                      <a:pt x="12" y="323"/>
                    </a:moveTo>
                    <a:lnTo>
                      <a:pt x="0" y="314"/>
                    </a:lnTo>
                    <a:lnTo>
                      <a:pt x="203" y="108"/>
                    </a:lnTo>
                    <a:lnTo>
                      <a:pt x="248" y="0"/>
                    </a:lnTo>
                    <a:lnTo>
                      <a:pt x="263" y="6"/>
                    </a:lnTo>
                    <a:lnTo>
                      <a:pt x="218" y="117"/>
                    </a:lnTo>
                    <a:lnTo>
                      <a:pt x="218" y="117"/>
                    </a:lnTo>
                    <a:lnTo>
                      <a:pt x="12" y="323"/>
                    </a:lnTo>
                    <a:close/>
                  </a:path>
                </a:pathLst>
              </a:custGeom>
              <a:gradFill>
                <a:gsLst>
                  <a:gs pos="0">
                    <a:srgbClr val="82FFFF">
                      <a:alpha val="80000"/>
                    </a:srgbClr>
                  </a:gs>
                  <a:gs pos="100000">
                    <a:srgbClr val="3B95DE">
                      <a:alpha val="60000"/>
                    </a:srgbClr>
                  </a:gs>
                </a:gsLst>
                <a:lin ang="5400000" scaled="0"/>
              </a:gradFill>
              <a:ln>
                <a:noFill/>
              </a:ln>
            </p:spPr>
          </p:sp>
          <p:sp>
            <p:nvSpPr>
              <p:cNvPr id="38" name="Google Shape;38;p1"/>
              <p:cNvSpPr/>
              <p:nvPr/>
            </p:nvSpPr>
            <p:spPr>
              <a:xfrm>
                <a:off x="11364912" y="474663"/>
                <a:ext cx="157163" cy="152400"/>
              </a:xfrm>
              <a:custGeom>
                <a:avLst/>
                <a:gdLst/>
                <a:ahLst/>
                <a:cxnLst/>
                <a:rect l="l" t="t" r="r" b="b"/>
                <a:pathLst>
                  <a:path w="33" h="32" extrusionOk="0">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adFill>
                <a:gsLst>
                  <a:gs pos="0">
                    <a:srgbClr val="82FFFF">
                      <a:alpha val="80000"/>
                    </a:srgbClr>
                  </a:gs>
                  <a:gs pos="100000">
                    <a:srgbClr val="3B95DE">
                      <a:alpha val="60000"/>
                    </a:srgbClr>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1"/>
              <p:cNvSpPr/>
              <p:nvPr/>
            </p:nvSpPr>
            <p:spPr>
              <a:xfrm>
                <a:off x="11631612" y="1539875"/>
                <a:ext cx="188913"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rgbClr val="82FFFF">
                      <a:alpha val="80000"/>
                    </a:srgbClr>
                  </a:gs>
                  <a:gs pos="100000">
                    <a:srgbClr val="3B95DE">
                      <a:alpha val="60000"/>
                    </a:srgbClr>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1"/>
              <p:cNvSpPr/>
              <p:nvPr/>
            </p:nvSpPr>
            <p:spPr>
              <a:xfrm>
                <a:off x="11531600" y="5694363"/>
                <a:ext cx="298450" cy="1154113"/>
              </a:xfrm>
              <a:custGeom>
                <a:avLst/>
                <a:gdLst/>
                <a:ahLst/>
                <a:cxnLst/>
                <a:rect l="l" t="t" r="r" b="b"/>
                <a:pathLst>
                  <a:path w="188" h="727" extrusionOk="0">
                    <a:moveTo>
                      <a:pt x="15" y="727"/>
                    </a:moveTo>
                    <a:lnTo>
                      <a:pt x="0" y="727"/>
                    </a:lnTo>
                    <a:lnTo>
                      <a:pt x="0" y="407"/>
                    </a:lnTo>
                    <a:lnTo>
                      <a:pt x="0" y="407"/>
                    </a:lnTo>
                    <a:lnTo>
                      <a:pt x="176" y="0"/>
                    </a:lnTo>
                    <a:lnTo>
                      <a:pt x="188" y="6"/>
                    </a:lnTo>
                    <a:lnTo>
                      <a:pt x="15" y="410"/>
                    </a:lnTo>
                    <a:lnTo>
                      <a:pt x="15" y="727"/>
                    </a:lnTo>
                    <a:close/>
                  </a:path>
                </a:pathLst>
              </a:custGeom>
              <a:gradFill>
                <a:gsLst>
                  <a:gs pos="0">
                    <a:srgbClr val="82FFFF">
                      <a:alpha val="80000"/>
                    </a:srgbClr>
                  </a:gs>
                  <a:gs pos="100000">
                    <a:srgbClr val="3B95DE">
                      <a:alpha val="60000"/>
                    </a:srgbClr>
                  </a:gs>
                </a:gsLst>
                <a:lin ang="5400000" scaled="0"/>
              </a:gradFill>
              <a:ln>
                <a:noFill/>
              </a:ln>
            </p:spPr>
          </p:sp>
          <p:sp>
            <p:nvSpPr>
              <p:cNvPr id="41" name="Google Shape;41;p1"/>
              <p:cNvSpPr/>
              <p:nvPr/>
            </p:nvSpPr>
            <p:spPr>
              <a:xfrm>
                <a:off x="11772900" y="5551488"/>
                <a:ext cx="157163" cy="155575"/>
              </a:xfrm>
              <a:custGeom>
                <a:avLst/>
                <a:gdLst/>
                <a:ahLst/>
                <a:cxnLst/>
                <a:rect l="l" t="t" r="r" b="b"/>
                <a:pathLst>
                  <a:path w="33" h="33" extrusionOk="0">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adFill>
                <a:gsLst>
                  <a:gs pos="0">
                    <a:srgbClr val="82FFFF">
                      <a:alpha val="80000"/>
                    </a:srgbClr>
                  </a:gs>
                  <a:gs pos="100000">
                    <a:srgbClr val="3B95DE">
                      <a:alpha val="60000"/>
                    </a:srgbClr>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1"/>
              <p:cNvSpPr/>
              <p:nvPr/>
            </p:nvSpPr>
            <p:spPr>
              <a:xfrm>
                <a:off x="11710987" y="4763"/>
                <a:ext cx="304800" cy="1544638"/>
              </a:xfrm>
              <a:custGeom>
                <a:avLst/>
                <a:gdLst/>
                <a:ahLst/>
                <a:cxnLst/>
                <a:rect l="l" t="t" r="r" b="b"/>
                <a:pathLst>
                  <a:path w="192" h="973" extrusionOk="0">
                    <a:moveTo>
                      <a:pt x="15" y="973"/>
                    </a:moveTo>
                    <a:lnTo>
                      <a:pt x="0" y="973"/>
                    </a:lnTo>
                    <a:lnTo>
                      <a:pt x="0" y="790"/>
                    </a:lnTo>
                    <a:lnTo>
                      <a:pt x="174" y="614"/>
                    </a:lnTo>
                    <a:lnTo>
                      <a:pt x="174" y="0"/>
                    </a:lnTo>
                    <a:lnTo>
                      <a:pt x="192" y="0"/>
                    </a:lnTo>
                    <a:lnTo>
                      <a:pt x="192" y="620"/>
                    </a:lnTo>
                    <a:lnTo>
                      <a:pt x="15" y="796"/>
                    </a:lnTo>
                    <a:lnTo>
                      <a:pt x="15" y="973"/>
                    </a:lnTo>
                    <a:close/>
                  </a:path>
                </a:pathLst>
              </a:custGeom>
              <a:gradFill>
                <a:gsLst>
                  <a:gs pos="0">
                    <a:srgbClr val="82FFFF">
                      <a:alpha val="80000"/>
                    </a:srgbClr>
                  </a:gs>
                  <a:gs pos="100000">
                    <a:srgbClr val="3B95DE">
                      <a:alpha val="60000"/>
                    </a:srgbClr>
                  </a:gs>
                </a:gsLst>
                <a:lin ang="5400000" scaled="0"/>
              </a:gradFill>
              <a:ln>
                <a:noFill/>
              </a:ln>
            </p:spPr>
          </p:sp>
          <p:sp>
            <p:nvSpPr>
              <p:cNvPr id="43" name="Google Shape;43;p1"/>
              <p:cNvSpPr/>
              <p:nvPr/>
            </p:nvSpPr>
            <p:spPr>
              <a:xfrm>
                <a:off x="11636375" y="4867275"/>
                <a:ext cx="188913" cy="188913"/>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rgbClr val="82FFFF">
                      <a:alpha val="80000"/>
                    </a:srgbClr>
                  </a:gs>
                  <a:gs pos="100000">
                    <a:srgbClr val="3B95DE">
                      <a:alpha val="60000"/>
                    </a:srgbClr>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1"/>
              <p:cNvSpPr/>
              <p:nvPr/>
            </p:nvSpPr>
            <p:spPr>
              <a:xfrm>
                <a:off x="11441112" y="5046663"/>
                <a:ext cx="307975" cy="1801813"/>
              </a:xfrm>
              <a:custGeom>
                <a:avLst/>
                <a:gdLst/>
                <a:ahLst/>
                <a:cxnLst/>
                <a:rect l="l" t="t" r="r" b="b"/>
                <a:pathLst>
                  <a:path w="194" h="1135" extrusionOk="0">
                    <a:moveTo>
                      <a:pt x="18" y="1135"/>
                    </a:moveTo>
                    <a:lnTo>
                      <a:pt x="0" y="1135"/>
                    </a:lnTo>
                    <a:lnTo>
                      <a:pt x="0" y="354"/>
                    </a:lnTo>
                    <a:lnTo>
                      <a:pt x="176" y="177"/>
                    </a:lnTo>
                    <a:lnTo>
                      <a:pt x="176" y="0"/>
                    </a:lnTo>
                    <a:lnTo>
                      <a:pt x="194" y="0"/>
                    </a:lnTo>
                    <a:lnTo>
                      <a:pt x="194" y="183"/>
                    </a:lnTo>
                    <a:lnTo>
                      <a:pt x="18" y="360"/>
                    </a:lnTo>
                    <a:lnTo>
                      <a:pt x="18" y="1135"/>
                    </a:lnTo>
                    <a:close/>
                  </a:path>
                </a:pathLst>
              </a:custGeom>
              <a:gradFill>
                <a:gsLst>
                  <a:gs pos="0">
                    <a:srgbClr val="82FFFF">
                      <a:alpha val="80000"/>
                    </a:srgbClr>
                  </a:gs>
                  <a:gs pos="100000">
                    <a:srgbClr val="3B95DE">
                      <a:alpha val="60000"/>
                    </a:srgbClr>
                  </a:gs>
                </a:gsLst>
                <a:lin ang="5400000" scaled="0"/>
              </a:gradFill>
              <a:ln>
                <a:noFill/>
              </a:ln>
            </p:spPr>
          </p:sp>
          <p:sp>
            <p:nvSpPr>
              <p:cNvPr id="45" name="Google Shape;45;p1"/>
              <p:cNvSpPr/>
              <p:nvPr/>
            </p:nvSpPr>
            <p:spPr>
              <a:xfrm>
                <a:off x="11849100" y="6416675"/>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rgbClr val="82FFFF">
                      <a:alpha val="80000"/>
                    </a:srgbClr>
                  </a:gs>
                  <a:gs pos="100000">
                    <a:srgbClr val="3B95DE">
                      <a:alpha val="60000"/>
                    </a:srgbClr>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1"/>
              <p:cNvSpPr/>
              <p:nvPr/>
            </p:nvSpPr>
            <p:spPr>
              <a:xfrm>
                <a:off x="11939587" y="6596063"/>
                <a:ext cx="23813" cy="252413"/>
              </a:xfrm>
              <a:prstGeom prst="rect">
                <a:avLst/>
              </a:prstGeom>
              <a:gradFill>
                <a:gsLst>
                  <a:gs pos="0">
                    <a:srgbClr val="82FFFF">
                      <a:alpha val="80000"/>
                    </a:srgbClr>
                  </a:gs>
                  <a:gs pos="100000">
                    <a:srgbClr val="3B95DE">
                      <a:alpha val="60000"/>
                    </a:srgbClr>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7" name="Google Shape;47;p1"/>
          <p:cNvSpPr txBox="1">
            <a:spLocks noGrp="1"/>
          </p:cNvSpPr>
          <p:nvPr>
            <p:ph type="title"/>
          </p:nvPr>
        </p:nvSpPr>
        <p:spPr>
          <a:xfrm>
            <a:off x="1141413" y="618518"/>
            <a:ext cx="9905998" cy="147857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3600"/>
              <a:buFont typeface="Twentieth Century"/>
              <a:buNone/>
              <a:defRPr sz="3600" b="0" i="0" u="none" strike="noStrike" cap="none">
                <a:solidFill>
                  <a:schemeClr val="lt1"/>
                </a:solidFill>
                <a:latin typeface="Twentieth Century"/>
                <a:ea typeface="Twentieth Century"/>
                <a:cs typeface="Twentieth Century"/>
                <a:sym typeface="Twentieth Centur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8" name="Google Shape;48;p1"/>
          <p:cNvSpPr txBox="1">
            <a:spLocks noGrp="1"/>
          </p:cNvSpPr>
          <p:nvPr>
            <p:ph type="body" idx="1"/>
          </p:nvPr>
        </p:nvSpPr>
        <p:spPr>
          <a:xfrm>
            <a:off x="1141412" y="2249487"/>
            <a:ext cx="9905999" cy="3541714"/>
          </a:xfrm>
          <a:prstGeom prst="rect">
            <a:avLst/>
          </a:prstGeom>
          <a:noFill/>
          <a:ln>
            <a:noFill/>
          </a:ln>
        </p:spPr>
        <p:txBody>
          <a:bodyPr spcFirstLastPara="1" wrap="square" lIns="91425" tIns="45700" rIns="91425" bIns="45700" anchor="t" anchorCtr="0">
            <a:normAutofit/>
          </a:bodyPr>
          <a:lstStyle>
            <a:lvl1pPr marL="457200" marR="0" lvl="0" indent="-419100" algn="l" rtl="0">
              <a:lnSpc>
                <a:spcPct val="120000"/>
              </a:lnSpc>
              <a:spcBef>
                <a:spcPts val="1000"/>
              </a:spcBef>
              <a:spcAft>
                <a:spcPts val="0"/>
              </a:spcAft>
              <a:buClr>
                <a:schemeClr val="lt1"/>
              </a:buClr>
              <a:buSzPts val="3000"/>
              <a:buFont typeface="Arial"/>
              <a:buChar char="•"/>
              <a:defRPr sz="2400" b="0" i="0" u="none" strike="noStrike" cap="none">
                <a:solidFill>
                  <a:schemeClr val="lt1"/>
                </a:solidFill>
                <a:latin typeface="Twentieth Century"/>
                <a:ea typeface="Twentieth Century"/>
                <a:cs typeface="Twentieth Century"/>
                <a:sym typeface="Twentieth Century"/>
              </a:defRPr>
            </a:lvl1pPr>
            <a:lvl2pPr marL="914400" marR="0" lvl="1" indent="-387350" algn="l" rtl="0">
              <a:lnSpc>
                <a:spcPct val="120000"/>
              </a:lnSpc>
              <a:spcBef>
                <a:spcPts val="500"/>
              </a:spcBef>
              <a:spcAft>
                <a:spcPts val="0"/>
              </a:spcAft>
              <a:buClr>
                <a:schemeClr val="lt1"/>
              </a:buClr>
              <a:buSzPts val="2500"/>
              <a:buFont typeface="Arial"/>
              <a:buChar char="•"/>
              <a:defRPr sz="2000" b="0" i="0" u="none" strike="noStrike" cap="none">
                <a:solidFill>
                  <a:schemeClr val="lt1"/>
                </a:solidFill>
                <a:latin typeface="Twentieth Century"/>
                <a:ea typeface="Twentieth Century"/>
                <a:cs typeface="Twentieth Century"/>
                <a:sym typeface="Twentieth Century"/>
              </a:defRPr>
            </a:lvl2pPr>
            <a:lvl3pPr marL="1371600" marR="0" lvl="2" indent="-371475" algn="l" rtl="0">
              <a:lnSpc>
                <a:spcPct val="120000"/>
              </a:lnSpc>
              <a:spcBef>
                <a:spcPts val="500"/>
              </a:spcBef>
              <a:spcAft>
                <a:spcPts val="0"/>
              </a:spcAft>
              <a:buClr>
                <a:schemeClr val="lt1"/>
              </a:buClr>
              <a:buSzPts val="2250"/>
              <a:buFont typeface="Arial"/>
              <a:buChar char="•"/>
              <a:defRPr sz="1800" b="0" i="0" u="none" strike="noStrike" cap="none">
                <a:solidFill>
                  <a:schemeClr val="lt1"/>
                </a:solidFill>
                <a:latin typeface="Twentieth Century"/>
                <a:ea typeface="Twentieth Century"/>
                <a:cs typeface="Twentieth Century"/>
                <a:sym typeface="Twentieth Century"/>
              </a:defRPr>
            </a:lvl3pPr>
            <a:lvl4pPr marL="1828800" marR="0" lvl="3" indent="-355600" algn="l" rtl="0">
              <a:lnSpc>
                <a:spcPct val="120000"/>
              </a:lnSpc>
              <a:spcBef>
                <a:spcPts val="500"/>
              </a:spcBef>
              <a:spcAft>
                <a:spcPts val="0"/>
              </a:spcAft>
              <a:buClr>
                <a:schemeClr val="lt1"/>
              </a:buClr>
              <a:buSzPts val="2000"/>
              <a:buFont typeface="Arial"/>
              <a:buChar char="•"/>
              <a:defRPr sz="1600" b="0" i="0" u="none" strike="noStrike" cap="none">
                <a:solidFill>
                  <a:schemeClr val="lt1"/>
                </a:solidFill>
                <a:latin typeface="Twentieth Century"/>
                <a:ea typeface="Twentieth Century"/>
                <a:cs typeface="Twentieth Century"/>
                <a:sym typeface="Twentieth Century"/>
              </a:defRPr>
            </a:lvl4pPr>
            <a:lvl5pPr marL="2286000" marR="0" lvl="4" indent="-355600" algn="l" rtl="0">
              <a:lnSpc>
                <a:spcPct val="120000"/>
              </a:lnSpc>
              <a:spcBef>
                <a:spcPts val="500"/>
              </a:spcBef>
              <a:spcAft>
                <a:spcPts val="0"/>
              </a:spcAft>
              <a:buClr>
                <a:schemeClr val="lt1"/>
              </a:buClr>
              <a:buSzPts val="2000"/>
              <a:buFont typeface="Arial"/>
              <a:buChar char="•"/>
              <a:defRPr sz="1600" b="0" i="0" u="none" strike="noStrike" cap="none">
                <a:solidFill>
                  <a:schemeClr val="lt1"/>
                </a:solidFill>
                <a:latin typeface="Twentieth Century"/>
                <a:ea typeface="Twentieth Century"/>
                <a:cs typeface="Twentieth Century"/>
                <a:sym typeface="Twentieth Century"/>
              </a:defRPr>
            </a:lvl5pPr>
            <a:lvl6pPr marL="2743200" marR="0" lvl="5" indent="-339725" algn="l" rtl="0">
              <a:lnSpc>
                <a:spcPct val="120000"/>
              </a:lnSpc>
              <a:spcBef>
                <a:spcPts val="500"/>
              </a:spcBef>
              <a:spcAft>
                <a:spcPts val="0"/>
              </a:spcAft>
              <a:buClr>
                <a:schemeClr val="lt1"/>
              </a:buClr>
              <a:buSzPts val="1750"/>
              <a:buFont typeface="Arial"/>
              <a:buChar char="•"/>
              <a:defRPr sz="1400" b="0" i="0" u="none" strike="noStrike" cap="none">
                <a:solidFill>
                  <a:schemeClr val="lt1"/>
                </a:solidFill>
                <a:latin typeface="Twentieth Century"/>
                <a:ea typeface="Twentieth Century"/>
                <a:cs typeface="Twentieth Century"/>
                <a:sym typeface="Twentieth Century"/>
              </a:defRPr>
            </a:lvl6pPr>
            <a:lvl7pPr marL="3200400" marR="0" lvl="6" indent="-339725" algn="l" rtl="0">
              <a:lnSpc>
                <a:spcPct val="120000"/>
              </a:lnSpc>
              <a:spcBef>
                <a:spcPts val="500"/>
              </a:spcBef>
              <a:spcAft>
                <a:spcPts val="0"/>
              </a:spcAft>
              <a:buClr>
                <a:schemeClr val="lt1"/>
              </a:buClr>
              <a:buSzPts val="1750"/>
              <a:buFont typeface="Arial"/>
              <a:buChar char="•"/>
              <a:defRPr sz="1400" b="0" i="0" u="none" strike="noStrike" cap="none">
                <a:solidFill>
                  <a:schemeClr val="lt1"/>
                </a:solidFill>
                <a:latin typeface="Twentieth Century"/>
                <a:ea typeface="Twentieth Century"/>
                <a:cs typeface="Twentieth Century"/>
                <a:sym typeface="Twentieth Century"/>
              </a:defRPr>
            </a:lvl7pPr>
            <a:lvl8pPr marL="3657600" marR="0" lvl="7" indent="-339725" algn="l" rtl="0">
              <a:lnSpc>
                <a:spcPct val="120000"/>
              </a:lnSpc>
              <a:spcBef>
                <a:spcPts val="500"/>
              </a:spcBef>
              <a:spcAft>
                <a:spcPts val="0"/>
              </a:spcAft>
              <a:buClr>
                <a:schemeClr val="lt1"/>
              </a:buClr>
              <a:buSzPts val="1750"/>
              <a:buFont typeface="Arial"/>
              <a:buChar char="•"/>
              <a:defRPr sz="1400" b="0" i="0" u="none" strike="noStrike" cap="none">
                <a:solidFill>
                  <a:schemeClr val="lt1"/>
                </a:solidFill>
                <a:latin typeface="Twentieth Century"/>
                <a:ea typeface="Twentieth Century"/>
                <a:cs typeface="Twentieth Century"/>
                <a:sym typeface="Twentieth Century"/>
              </a:defRPr>
            </a:lvl8pPr>
            <a:lvl9pPr marL="4114800" marR="0" lvl="8" indent="-339725" algn="l" rtl="0">
              <a:lnSpc>
                <a:spcPct val="120000"/>
              </a:lnSpc>
              <a:spcBef>
                <a:spcPts val="500"/>
              </a:spcBef>
              <a:spcAft>
                <a:spcPts val="0"/>
              </a:spcAft>
              <a:buClr>
                <a:schemeClr val="lt1"/>
              </a:buClr>
              <a:buSzPts val="1750"/>
              <a:buFont typeface="Arial"/>
              <a:buChar char="•"/>
              <a:defRPr sz="1400" b="0" i="0" u="none" strike="noStrike" cap="none">
                <a:solidFill>
                  <a:schemeClr val="lt1"/>
                </a:solidFill>
                <a:latin typeface="Twentieth Century"/>
                <a:ea typeface="Twentieth Century"/>
                <a:cs typeface="Twentieth Century"/>
                <a:sym typeface="Twentieth Century"/>
              </a:defRPr>
            </a:lvl9pPr>
          </a:lstStyle>
          <a:p>
            <a:endParaRPr/>
          </a:p>
        </p:txBody>
      </p:sp>
      <p:sp>
        <p:nvSpPr>
          <p:cNvPr id="49" name="Google Shape;49;p1"/>
          <p:cNvSpPr txBox="1">
            <a:spLocks noGrp="1"/>
          </p:cNvSpPr>
          <p:nvPr>
            <p:ph type="dt" idx="10"/>
          </p:nvPr>
        </p:nvSpPr>
        <p:spPr>
          <a:xfrm>
            <a:off x="7456921" y="5883276"/>
            <a:ext cx="2743200"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50" b="0" i="0" u="none" strike="noStrike" cap="none">
                <a:solidFill>
                  <a:schemeClr val="lt1"/>
                </a:solidFill>
                <a:latin typeface="Twentieth Century"/>
                <a:ea typeface="Twentieth Century"/>
                <a:cs typeface="Twentieth Century"/>
                <a:sym typeface="Twentieth Century"/>
              </a:defRPr>
            </a:lvl1pPr>
            <a:lvl2pPr marR="0" lvl="1"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2pPr>
            <a:lvl3pPr marR="0" lvl="2"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3pPr>
            <a:lvl4pPr marR="0" lvl="3"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4pPr>
            <a:lvl5pPr marR="0" lvl="4"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5pPr>
            <a:lvl6pPr marR="0" lvl="5"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6pPr>
            <a:lvl7pPr marR="0" lvl="6"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7pPr>
            <a:lvl8pPr marR="0" lvl="7"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8pPr>
            <a:lvl9pPr marR="0" lvl="8"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9pPr>
          </a:lstStyle>
          <a:p>
            <a:endParaRPr/>
          </a:p>
        </p:txBody>
      </p:sp>
      <p:sp>
        <p:nvSpPr>
          <p:cNvPr id="50" name="Google Shape;50;p1"/>
          <p:cNvSpPr txBox="1">
            <a:spLocks noGrp="1"/>
          </p:cNvSpPr>
          <p:nvPr>
            <p:ph type="ftr" idx="11"/>
          </p:nvPr>
        </p:nvSpPr>
        <p:spPr>
          <a:xfrm>
            <a:off x="1141411" y="5883275"/>
            <a:ext cx="6239309"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50" b="0" i="0" u="none" strike="noStrike" cap="none">
                <a:solidFill>
                  <a:schemeClr val="lt1"/>
                </a:solidFill>
                <a:latin typeface="Twentieth Century"/>
                <a:ea typeface="Twentieth Century"/>
                <a:cs typeface="Twentieth Century"/>
                <a:sym typeface="Twentieth Century"/>
              </a:defRPr>
            </a:lvl1pPr>
            <a:lvl2pPr marR="0" lvl="1"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2pPr>
            <a:lvl3pPr marR="0" lvl="2"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3pPr>
            <a:lvl4pPr marR="0" lvl="3"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4pPr>
            <a:lvl5pPr marR="0" lvl="4"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5pPr>
            <a:lvl6pPr marR="0" lvl="5"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6pPr>
            <a:lvl7pPr marR="0" lvl="6"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7pPr>
            <a:lvl8pPr marR="0" lvl="7"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8pPr>
            <a:lvl9pPr marR="0" lvl="8"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9pPr>
          </a:lstStyle>
          <a:p>
            <a:endParaRPr/>
          </a:p>
        </p:txBody>
      </p:sp>
      <p:sp>
        <p:nvSpPr>
          <p:cNvPr id="51" name="Google Shape;51;p1"/>
          <p:cNvSpPr txBox="1">
            <a:spLocks noGrp="1"/>
          </p:cNvSpPr>
          <p:nvPr>
            <p:ph type="sldNum" idx="12"/>
          </p:nvPr>
        </p:nvSpPr>
        <p:spPr>
          <a:xfrm>
            <a:off x="10276321" y="5883274"/>
            <a:ext cx="771089"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b="0" i="0" u="none" strike="noStrike" cap="none">
                <a:solidFill>
                  <a:schemeClr val="lt1"/>
                </a:solidFill>
                <a:latin typeface="Twentieth Century"/>
                <a:ea typeface="Twentieth Century"/>
                <a:cs typeface="Twentieth Century"/>
                <a:sym typeface="Twentieth Century"/>
              </a:defRPr>
            </a:lvl1pPr>
            <a:lvl2pPr marL="0" marR="0" lvl="1" indent="0" algn="r" rtl="0">
              <a:spcBef>
                <a:spcPts val="0"/>
              </a:spcBef>
              <a:buNone/>
              <a:defRPr sz="1050" b="0" i="0" u="none" strike="noStrike" cap="none">
                <a:solidFill>
                  <a:schemeClr val="lt1"/>
                </a:solidFill>
                <a:latin typeface="Twentieth Century"/>
                <a:ea typeface="Twentieth Century"/>
                <a:cs typeface="Twentieth Century"/>
                <a:sym typeface="Twentieth Century"/>
              </a:defRPr>
            </a:lvl2pPr>
            <a:lvl3pPr marL="0" marR="0" lvl="2" indent="0" algn="r" rtl="0">
              <a:spcBef>
                <a:spcPts val="0"/>
              </a:spcBef>
              <a:buNone/>
              <a:defRPr sz="1050" b="0" i="0" u="none" strike="noStrike" cap="none">
                <a:solidFill>
                  <a:schemeClr val="lt1"/>
                </a:solidFill>
                <a:latin typeface="Twentieth Century"/>
                <a:ea typeface="Twentieth Century"/>
                <a:cs typeface="Twentieth Century"/>
                <a:sym typeface="Twentieth Century"/>
              </a:defRPr>
            </a:lvl3pPr>
            <a:lvl4pPr marL="0" marR="0" lvl="3" indent="0" algn="r" rtl="0">
              <a:spcBef>
                <a:spcPts val="0"/>
              </a:spcBef>
              <a:buNone/>
              <a:defRPr sz="1050" b="0" i="0" u="none" strike="noStrike" cap="none">
                <a:solidFill>
                  <a:schemeClr val="lt1"/>
                </a:solidFill>
                <a:latin typeface="Twentieth Century"/>
                <a:ea typeface="Twentieth Century"/>
                <a:cs typeface="Twentieth Century"/>
                <a:sym typeface="Twentieth Century"/>
              </a:defRPr>
            </a:lvl4pPr>
            <a:lvl5pPr marL="0" marR="0" lvl="4" indent="0" algn="r" rtl="0">
              <a:spcBef>
                <a:spcPts val="0"/>
              </a:spcBef>
              <a:buNone/>
              <a:defRPr sz="1050" b="0" i="0" u="none" strike="noStrike" cap="none">
                <a:solidFill>
                  <a:schemeClr val="lt1"/>
                </a:solidFill>
                <a:latin typeface="Twentieth Century"/>
                <a:ea typeface="Twentieth Century"/>
                <a:cs typeface="Twentieth Century"/>
                <a:sym typeface="Twentieth Century"/>
              </a:defRPr>
            </a:lvl5pPr>
            <a:lvl6pPr marL="0" marR="0" lvl="5" indent="0" algn="r" rtl="0">
              <a:spcBef>
                <a:spcPts val="0"/>
              </a:spcBef>
              <a:buNone/>
              <a:defRPr sz="1050" b="0" i="0" u="none" strike="noStrike" cap="none">
                <a:solidFill>
                  <a:schemeClr val="lt1"/>
                </a:solidFill>
                <a:latin typeface="Twentieth Century"/>
                <a:ea typeface="Twentieth Century"/>
                <a:cs typeface="Twentieth Century"/>
                <a:sym typeface="Twentieth Century"/>
              </a:defRPr>
            </a:lvl6pPr>
            <a:lvl7pPr marL="0" marR="0" lvl="6" indent="0" algn="r" rtl="0">
              <a:spcBef>
                <a:spcPts val="0"/>
              </a:spcBef>
              <a:buNone/>
              <a:defRPr sz="1050" b="0" i="0" u="none" strike="noStrike" cap="none">
                <a:solidFill>
                  <a:schemeClr val="lt1"/>
                </a:solidFill>
                <a:latin typeface="Twentieth Century"/>
                <a:ea typeface="Twentieth Century"/>
                <a:cs typeface="Twentieth Century"/>
                <a:sym typeface="Twentieth Century"/>
              </a:defRPr>
            </a:lvl7pPr>
            <a:lvl8pPr marL="0" marR="0" lvl="7" indent="0" algn="r" rtl="0">
              <a:spcBef>
                <a:spcPts val="0"/>
              </a:spcBef>
              <a:buNone/>
              <a:defRPr sz="1050" b="0" i="0" u="none" strike="noStrike" cap="none">
                <a:solidFill>
                  <a:schemeClr val="lt1"/>
                </a:solidFill>
                <a:latin typeface="Twentieth Century"/>
                <a:ea typeface="Twentieth Century"/>
                <a:cs typeface="Twentieth Century"/>
                <a:sym typeface="Twentieth Century"/>
              </a:defRPr>
            </a:lvl8pPr>
            <a:lvl9pPr marL="0" marR="0" lvl="8" indent="0" algn="r" rtl="0">
              <a:spcBef>
                <a:spcPts val="0"/>
              </a:spcBef>
              <a:buNone/>
              <a:defRPr sz="1050" b="0" i="0" u="none" strike="noStrike" cap="none">
                <a:solidFill>
                  <a:schemeClr val="lt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US"/>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B1FD9C8-FA42-2A47-F68F-6E3437151DB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16C570A-BD42-9803-B0F8-92E2B399C3D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9CE3CBA-BC4A-538B-E7F0-CA66F9D94EB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73602D-2010-4249-BB2F-B50AB447FE1F}" type="datetimeFigureOut">
              <a:rPr lang="es-ES" smtClean="0"/>
              <a:t>22/06/2023</a:t>
            </a:fld>
            <a:endParaRPr lang="es-ES"/>
          </a:p>
        </p:txBody>
      </p:sp>
      <p:sp>
        <p:nvSpPr>
          <p:cNvPr id="5" name="Marcador de pie de página 4">
            <a:extLst>
              <a:ext uri="{FF2B5EF4-FFF2-40B4-BE49-F238E27FC236}">
                <a16:creationId xmlns:a16="http://schemas.microsoft.com/office/drawing/2014/main" id="{C6F08728-51BE-148B-1619-395915E15E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06B9CADA-80D0-B2A0-07F0-A4BEDD4CDC2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E025DC-57F8-41B8-B5CC-FCBCE4B290FB}" type="slidenum">
              <a:rPr lang="es-ES" smtClean="0"/>
              <a:t>‹Nº›</a:t>
            </a:fld>
            <a:endParaRPr lang="es-ES"/>
          </a:p>
        </p:txBody>
      </p:sp>
    </p:spTree>
    <p:extLst>
      <p:ext uri="{BB962C8B-B14F-4D97-AF65-F5344CB8AC3E}">
        <p14:creationId xmlns:p14="http://schemas.microsoft.com/office/powerpoint/2010/main" val="2760260485"/>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7.xml"/><Relationship Id="rId6" Type="http://schemas.openxmlformats.org/officeDocument/2006/relationships/image" Target="../media/image5.png"/><Relationship Id="rId5" Type="http://schemas.openxmlformats.org/officeDocument/2006/relationships/hyperlink" Target="https://youtu.be/sNkK3PLiYWU" TargetMode="Externa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5.svg"/><Relationship Id="rId2" Type="http://schemas.openxmlformats.org/officeDocument/2006/relationships/image" Target="../media/image102.png"/><Relationship Id="rId1" Type="http://schemas.openxmlformats.org/officeDocument/2006/relationships/slideLayout" Target="../slideLayouts/slideLayout3.xml"/><Relationship Id="rId4" Type="http://schemas.openxmlformats.org/officeDocument/2006/relationships/image" Target="../media/image92.png"/></Relationships>
</file>

<file path=ppt/slides/_rels/slide15.xml.rels><?xml version="1.0" encoding="UTF-8" standalone="yes"?>
<Relationships xmlns="http://schemas.openxmlformats.org/package/2006/relationships"><Relationship Id="rId3" Type="http://schemas.openxmlformats.org/officeDocument/2006/relationships/image" Target="../media/image105.svg"/><Relationship Id="rId2" Type="http://schemas.openxmlformats.org/officeDocument/2006/relationships/image" Target="../media/image102.png"/><Relationship Id="rId1" Type="http://schemas.openxmlformats.org/officeDocument/2006/relationships/slideLayout" Target="../slideLayouts/slideLayout3.xml"/><Relationship Id="rId4" Type="http://schemas.openxmlformats.org/officeDocument/2006/relationships/image" Target="../media/image92.png"/></Relationships>
</file>

<file path=ppt/slides/_rels/slide16.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92.png"/><Relationship Id="rId5" Type="http://schemas.openxmlformats.org/officeDocument/2006/relationships/hyperlink" Target="http://www.ingenious-eurocluster.eu/" TargetMode="External"/><Relationship Id="rId4" Type="http://schemas.openxmlformats.org/officeDocument/2006/relationships/image" Target="../media/image104.png"/></Relationships>
</file>

<file path=ppt/slides/_rels/slide17.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10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10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hyperlink" Target="http://www.metaindustry4.com/" TargetMode="External"/><Relationship Id="rId3" Type="http://schemas.openxmlformats.org/officeDocument/2006/relationships/hyperlink" Target="mailto:jrnatal@metaindustry4.com" TargetMode="External"/><Relationship Id="rId7" Type="http://schemas.openxmlformats.org/officeDocument/2006/relationships/image" Target="../media/image109.jpg"/><Relationship Id="rId2" Type="http://schemas.openxmlformats.org/officeDocument/2006/relationships/image" Target="../media/image3.png"/><Relationship Id="rId1" Type="http://schemas.openxmlformats.org/officeDocument/2006/relationships/slideLayout" Target="../slideLayouts/slideLayout17.xml"/><Relationship Id="rId6" Type="http://schemas.openxmlformats.org/officeDocument/2006/relationships/image" Target="../media/image108.jpeg"/><Relationship Id="rId5" Type="http://schemas.openxmlformats.org/officeDocument/2006/relationships/image" Target="../media/image107.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7.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7.xml"/><Relationship Id="rId6" Type="http://schemas.openxmlformats.org/officeDocument/2006/relationships/image" Target="../media/image5.png"/><Relationship Id="rId5" Type="http://schemas.openxmlformats.org/officeDocument/2006/relationships/hyperlink" Target="https://youtu.be/sNkK3PLiYWU" TargetMode="Externa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6" Type="http://schemas.openxmlformats.org/officeDocument/2006/relationships/image" Target="../media/image30.jpeg"/><Relationship Id="rId21" Type="http://schemas.openxmlformats.org/officeDocument/2006/relationships/image" Target="../media/image25.jpeg"/><Relationship Id="rId42" Type="http://schemas.openxmlformats.org/officeDocument/2006/relationships/image" Target="../media/image46.jpeg"/><Relationship Id="rId47" Type="http://schemas.openxmlformats.org/officeDocument/2006/relationships/image" Target="../media/image51.jpeg"/><Relationship Id="rId63" Type="http://schemas.openxmlformats.org/officeDocument/2006/relationships/image" Target="../media/image67.jpeg"/><Relationship Id="rId68" Type="http://schemas.openxmlformats.org/officeDocument/2006/relationships/image" Target="../media/image72.jpeg"/><Relationship Id="rId2" Type="http://schemas.openxmlformats.org/officeDocument/2006/relationships/image" Target="../media/image3.png"/><Relationship Id="rId16" Type="http://schemas.openxmlformats.org/officeDocument/2006/relationships/image" Target="../media/image20.png"/><Relationship Id="rId29" Type="http://schemas.openxmlformats.org/officeDocument/2006/relationships/image" Target="../media/image33.jpeg"/><Relationship Id="rId11" Type="http://schemas.openxmlformats.org/officeDocument/2006/relationships/image" Target="../media/image15.jpeg"/><Relationship Id="rId24" Type="http://schemas.openxmlformats.org/officeDocument/2006/relationships/image" Target="../media/image28.png"/><Relationship Id="rId32" Type="http://schemas.openxmlformats.org/officeDocument/2006/relationships/image" Target="../media/image36.gif"/><Relationship Id="rId37" Type="http://schemas.openxmlformats.org/officeDocument/2006/relationships/image" Target="../media/image41.png"/><Relationship Id="rId40" Type="http://schemas.openxmlformats.org/officeDocument/2006/relationships/image" Target="../media/image44.png"/><Relationship Id="rId45" Type="http://schemas.openxmlformats.org/officeDocument/2006/relationships/image" Target="../media/image49.jpeg"/><Relationship Id="rId53" Type="http://schemas.openxmlformats.org/officeDocument/2006/relationships/image" Target="../media/image57.jpeg"/><Relationship Id="rId58" Type="http://schemas.openxmlformats.org/officeDocument/2006/relationships/image" Target="../media/image62.jpeg"/><Relationship Id="rId66" Type="http://schemas.openxmlformats.org/officeDocument/2006/relationships/image" Target="../media/image70.jpeg"/><Relationship Id="rId5" Type="http://schemas.openxmlformats.org/officeDocument/2006/relationships/image" Target="../media/image9.jpeg"/><Relationship Id="rId61" Type="http://schemas.openxmlformats.org/officeDocument/2006/relationships/image" Target="../media/image65.jpeg"/><Relationship Id="rId19" Type="http://schemas.openxmlformats.org/officeDocument/2006/relationships/image" Target="../media/image23.png"/><Relationship Id="rId14" Type="http://schemas.openxmlformats.org/officeDocument/2006/relationships/image" Target="../media/image18.jpeg"/><Relationship Id="rId22" Type="http://schemas.openxmlformats.org/officeDocument/2006/relationships/image" Target="../media/image26.jpeg"/><Relationship Id="rId27" Type="http://schemas.openxmlformats.org/officeDocument/2006/relationships/image" Target="../media/image31.jpeg"/><Relationship Id="rId30" Type="http://schemas.openxmlformats.org/officeDocument/2006/relationships/image" Target="../media/image34.jpeg"/><Relationship Id="rId35" Type="http://schemas.openxmlformats.org/officeDocument/2006/relationships/image" Target="../media/image39.jpeg"/><Relationship Id="rId43" Type="http://schemas.openxmlformats.org/officeDocument/2006/relationships/image" Target="../media/image47.jpeg"/><Relationship Id="rId48" Type="http://schemas.openxmlformats.org/officeDocument/2006/relationships/image" Target="../media/image52.jpeg"/><Relationship Id="rId56" Type="http://schemas.openxmlformats.org/officeDocument/2006/relationships/image" Target="../media/image60.png"/><Relationship Id="rId64" Type="http://schemas.openxmlformats.org/officeDocument/2006/relationships/image" Target="../media/image68.jpeg"/><Relationship Id="rId69" Type="http://schemas.openxmlformats.org/officeDocument/2006/relationships/image" Target="../media/image73.jpeg"/><Relationship Id="rId8" Type="http://schemas.openxmlformats.org/officeDocument/2006/relationships/image" Target="../media/image12.jpeg"/><Relationship Id="rId51" Type="http://schemas.openxmlformats.org/officeDocument/2006/relationships/image" Target="../media/image55.jpeg"/><Relationship Id="rId72" Type="http://schemas.openxmlformats.org/officeDocument/2006/relationships/image" Target="../media/image76.png"/><Relationship Id="rId3" Type="http://schemas.openxmlformats.org/officeDocument/2006/relationships/image" Target="../media/image7.jpeg"/><Relationship Id="rId12" Type="http://schemas.openxmlformats.org/officeDocument/2006/relationships/image" Target="../media/image16.png"/><Relationship Id="rId17" Type="http://schemas.openxmlformats.org/officeDocument/2006/relationships/image" Target="../media/image21.png"/><Relationship Id="rId25" Type="http://schemas.openxmlformats.org/officeDocument/2006/relationships/image" Target="../media/image29.png"/><Relationship Id="rId33" Type="http://schemas.openxmlformats.org/officeDocument/2006/relationships/image" Target="../media/image37.jpeg"/><Relationship Id="rId38" Type="http://schemas.openxmlformats.org/officeDocument/2006/relationships/image" Target="../media/image42.png"/><Relationship Id="rId46" Type="http://schemas.openxmlformats.org/officeDocument/2006/relationships/image" Target="../media/image50.png"/><Relationship Id="rId59" Type="http://schemas.openxmlformats.org/officeDocument/2006/relationships/image" Target="../media/image63.jpeg"/><Relationship Id="rId67" Type="http://schemas.openxmlformats.org/officeDocument/2006/relationships/image" Target="../media/image71.png"/><Relationship Id="rId20" Type="http://schemas.openxmlformats.org/officeDocument/2006/relationships/image" Target="../media/image24.jpeg"/><Relationship Id="rId41" Type="http://schemas.openxmlformats.org/officeDocument/2006/relationships/image" Target="../media/image45.jpeg"/><Relationship Id="rId54" Type="http://schemas.openxmlformats.org/officeDocument/2006/relationships/image" Target="../media/image58.png"/><Relationship Id="rId62" Type="http://schemas.openxmlformats.org/officeDocument/2006/relationships/image" Target="../media/image66.jpeg"/><Relationship Id="rId70" Type="http://schemas.openxmlformats.org/officeDocument/2006/relationships/image" Target="../media/image74.png"/><Relationship Id="rId1" Type="http://schemas.openxmlformats.org/officeDocument/2006/relationships/slideLayout" Target="../slideLayouts/slideLayout17.xml"/><Relationship Id="rId6" Type="http://schemas.openxmlformats.org/officeDocument/2006/relationships/image" Target="../media/image10.png"/><Relationship Id="rId15" Type="http://schemas.openxmlformats.org/officeDocument/2006/relationships/image" Target="../media/image19.jpeg"/><Relationship Id="rId23" Type="http://schemas.openxmlformats.org/officeDocument/2006/relationships/image" Target="../media/image27.jpeg"/><Relationship Id="rId28" Type="http://schemas.openxmlformats.org/officeDocument/2006/relationships/image" Target="../media/image32.png"/><Relationship Id="rId36" Type="http://schemas.openxmlformats.org/officeDocument/2006/relationships/image" Target="../media/image40.jpeg"/><Relationship Id="rId49" Type="http://schemas.openxmlformats.org/officeDocument/2006/relationships/image" Target="../media/image53.jpeg"/><Relationship Id="rId57" Type="http://schemas.openxmlformats.org/officeDocument/2006/relationships/image" Target="../media/image61.png"/><Relationship Id="rId10" Type="http://schemas.openxmlformats.org/officeDocument/2006/relationships/image" Target="../media/image14.jpeg"/><Relationship Id="rId31" Type="http://schemas.openxmlformats.org/officeDocument/2006/relationships/image" Target="../media/image35.jpeg"/><Relationship Id="rId44" Type="http://schemas.openxmlformats.org/officeDocument/2006/relationships/image" Target="../media/image48.png"/><Relationship Id="rId52" Type="http://schemas.openxmlformats.org/officeDocument/2006/relationships/image" Target="../media/image56.png"/><Relationship Id="rId60" Type="http://schemas.openxmlformats.org/officeDocument/2006/relationships/image" Target="../media/image64.png"/><Relationship Id="rId65" Type="http://schemas.openxmlformats.org/officeDocument/2006/relationships/image" Target="../media/image69.jpeg"/><Relationship Id="rId73" Type="http://schemas.openxmlformats.org/officeDocument/2006/relationships/image" Target="../media/image77.png"/><Relationship Id="rId4" Type="http://schemas.openxmlformats.org/officeDocument/2006/relationships/image" Target="../media/image8.png"/><Relationship Id="rId9" Type="http://schemas.openxmlformats.org/officeDocument/2006/relationships/image" Target="../media/image13.jpeg"/><Relationship Id="rId13" Type="http://schemas.openxmlformats.org/officeDocument/2006/relationships/image" Target="../media/image17.png"/><Relationship Id="rId18" Type="http://schemas.openxmlformats.org/officeDocument/2006/relationships/image" Target="../media/image22.jpeg"/><Relationship Id="rId39" Type="http://schemas.openxmlformats.org/officeDocument/2006/relationships/image" Target="../media/image43.jpeg"/><Relationship Id="rId34" Type="http://schemas.openxmlformats.org/officeDocument/2006/relationships/image" Target="../media/image38.png"/><Relationship Id="rId50" Type="http://schemas.openxmlformats.org/officeDocument/2006/relationships/image" Target="../media/image54.jpeg"/><Relationship Id="rId55" Type="http://schemas.openxmlformats.org/officeDocument/2006/relationships/image" Target="../media/image59.png"/><Relationship Id="rId7" Type="http://schemas.openxmlformats.org/officeDocument/2006/relationships/image" Target="../media/image11.jpeg"/><Relationship Id="rId71" Type="http://schemas.openxmlformats.org/officeDocument/2006/relationships/image" Target="../media/image75.png"/></Relationships>
</file>

<file path=ppt/slides/_rels/slide4.xml.rels><?xml version="1.0" encoding="UTF-8" standalone="yes"?>
<Relationships xmlns="http://schemas.openxmlformats.org/package/2006/relationships"><Relationship Id="rId8" Type="http://schemas.openxmlformats.org/officeDocument/2006/relationships/image" Target="../media/image79.png"/><Relationship Id="rId13" Type="http://schemas.openxmlformats.org/officeDocument/2006/relationships/image" Target="../media/image82.png"/><Relationship Id="rId18" Type="http://schemas.openxmlformats.org/officeDocument/2006/relationships/image" Target="../media/image87.png"/><Relationship Id="rId3" Type="http://schemas.openxmlformats.org/officeDocument/2006/relationships/diagramLayout" Target="../diagrams/layout1.xml"/><Relationship Id="rId21" Type="http://schemas.openxmlformats.org/officeDocument/2006/relationships/image" Target="../media/image89.jpg"/><Relationship Id="rId7" Type="http://schemas.openxmlformats.org/officeDocument/2006/relationships/image" Target="../media/image78.png"/><Relationship Id="rId12" Type="http://schemas.microsoft.com/office/2007/relationships/hdphoto" Target="../media/hdphoto2.wdp"/><Relationship Id="rId17" Type="http://schemas.openxmlformats.org/officeDocument/2006/relationships/image" Target="../media/image86.jpeg"/><Relationship Id="rId2" Type="http://schemas.openxmlformats.org/officeDocument/2006/relationships/diagramData" Target="../diagrams/data1.xml"/><Relationship Id="rId16" Type="http://schemas.openxmlformats.org/officeDocument/2006/relationships/image" Target="../media/image85.png"/><Relationship Id="rId20" Type="http://schemas.openxmlformats.org/officeDocument/2006/relationships/image" Target="../media/image2.png"/><Relationship Id="rId1" Type="http://schemas.openxmlformats.org/officeDocument/2006/relationships/slideLayout" Target="../slideLayouts/slideLayout17.xml"/><Relationship Id="rId6" Type="http://schemas.microsoft.com/office/2007/relationships/diagramDrawing" Target="../diagrams/drawing1.xml"/><Relationship Id="rId11" Type="http://schemas.openxmlformats.org/officeDocument/2006/relationships/image" Target="../media/image81.png"/><Relationship Id="rId5" Type="http://schemas.openxmlformats.org/officeDocument/2006/relationships/diagramColors" Target="../diagrams/colors1.xml"/><Relationship Id="rId15" Type="http://schemas.openxmlformats.org/officeDocument/2006/relationships/image" Target="../media/image84.png"/><Relationship Id="rId10" Type="http://schemas.openxmlformats.org/officeDocument/2006/relationships/image" Target="../media/image80.png"/><Relationship Id="rId19" Type="http://schemas.openxmlformats.org/officeDocument/2006/relationships/image" Target="../media/image88.png"/><Relationship Id="rId4" Type="http://schemas.openxmlformats.org/officeDocument/2006/relationships/diagramQuickStyle" Target="../diagrams/quickStyle1.xml"/><Relationship Id="rId9" Type="http://schemas.microsoft.com/office/2007/relationships/hdphoto" Target="../media/hdphoto1.wdp"/><Relationship Id="rId14" Type="http://schemas.openxmlformats.org/officeDocument/2006/relationships/image" Target="../media/image83.png"/></Relationships>
</file>

<file path=ppt/slides/_rels/slide5.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3.png"/><Relationship Id="rId1" Type="http://schemas.openxmlformats.org/officeDocument/2006/relationships/slideLayout" Target="../slideLayouts/slideLayout17.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9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92.png"/></Relationships>
</file>

<file path=ppt/slides/_rels/slide7.xml.rels><?xml version="1.0" encoding="UTF-8" standalone="yes"?>
<Relationships xmlns="http://schemas.openxmlformats.org/package/2006/relationships"><Relationship Id="rId8" Type="http://schemas.openxmlformats.org/officeDocument/2006/relationships/image" Target="../media/image97.png"/><Relationship Id="rId13" Type="http://schemas.openxmlformats.org/officeDocument/2006/relationships/image" Target="../media/image100.jpeg"/><Relationship Id="rId3" Type="http://schemas.openxmlformats.org/officeDocument/2006/relationships/image" Target="../media/image91.jpg"/><Relationship Id="rId7" Type="http://schemas.openxmlformats.org/officeDocument/2006/relationships/image" Target="../media/image96.png"/><Relationship Id="rId12" Type="http://schemas.openxmlformats.org/officeDocument/2006/relationships/image" Target="../media/image101.sv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5.png"/><Relationship Id="rId11" Type="http://schemas.openxmlformats.org/officeDocument/2006/relationships/image" Target="../media/image99.png"/><Relationship Id="rId5" Type="http://schemas.openxmlformats.org/officeDocument/2006/relationships/image" Target="../media/image94.png"/><Relationship Id="rId15" Type="http://schemas.openxmlformats.org/officeDocument/2006/relationships/image" Target="../media/image92.png"/><Relationship Id="rId10" Type="http://schemas.openxmlformats.org/officeDocument/2006/relationships/image" Target="../media/image99.svg"/><Relationship Id="rId4" Type="http://schemas.openxmlformats.org/officeDocument/2006/relationships/image" Target="../media/image93.png"/><Relationship Id="rId9" Type="http://schemas.openxmlformats.org/officeDocument/2006/relationships/image" Target="../media/image98.png"/><Relationship Id="rId14" Type="http://schemas.openxmlformats.org/officeDocument/2006/relationships/image" Target="../media/image101.png"/></Relationships>
</file>

<file path=ppt/slides/_rels/slide8.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1.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n 15"/>
          <p:cNvPicPr>
            <a:picLocks noChangeAspect="1"/>
          </p:cNvPicPr>
          <p:nvPr/>
        </p:nvPicPr>
        <p:blipFill rotWithShape="1">
          <a:blip r:embed="rId2">
            <a:extLst>
              <a:ext uri="{28A0092B-C50C-407E-A947-70E740481C1C}">
                <a14:useLocalDpi xmlns:a14="http://schemas.microsoft.com/office/drawing/2010/main" val="0"/>
              </a:ext>
            </a:extLst>
          </a:blip>
          <a:srcRect l="27735" t="25655"/>
          <a:stretch/>
        </p:blipFill>
        <p:spPr>
          <a:xfrm>
            <a:off x="-9525" y="-9526"/>
            <a:ext cx="1793093" cy="2297945"/>
          </a:xfrm>
          <a:prstGeom prst="rect">
            <a:avLst/>
          </a:prstGeom>
        </p:spPr>
      </p:pic>
      <p:pic>
        <p:nvPicPr>
          <p:cNvPr id="17" name="Imagen 16"/>
          <p:cNvPicPr>
            <a:picLocks noChangeAspect="1"/>
          </p:cNvPicPr>
          <p:nvPr/>
        </p:nvPicPr>
        <p:blipFill rotWithShape="1">
          <a:blip r:embed="rId3" cstate="print">
            <a:extLst>
              <a:ext uri="{28A0092B-C50C-407E-A947-70E740481C1C}">
                <a14:useLocalDpi xmlns:a14="http://schemas.microsoft.com/office/drawing/2010/main" val="0"/>
              </a:ext>
            </a:extLst>
          </a:blip>
          <a:srcRect l="11952" t="10571" r="10261" b="16496"/>
          <a:stretch/>
        </p:blipFill>
        <p:spPr>
          <a:xfrm>
            <a:off x="9896476" y="5695950"/>
            <a:ext cx="2038350" cy="1019175"/>
          </a:xfrm>
          <a:prstGeom prst="rect">
            <a:avLst/>
          </a:prstGeom>
        </p:spPr>
      </p:pic>
      <p:sp>
        <p:nvSpPr>
          <p:cNvPr id="7" name="CuadroTexto 6"/>
          <p:cNvSpPr txBox="1"/>
          <p:nvPr/>
        </p:nvSpPr>
        <p:spPr>
          <a:xfrm>
            <a:off x="1004104" y="588984"/>
            <a:ext cx="3301196" cy="707886"/>
          </a:xfrm>
          <a:prstGeom prst="rect">
            <a:avLst/>
          </a:prstGeom>
          <a:noFill/>
        </p:spPr>
        <p:txBody>
          <a:bodyPr wrap="square" rtlCol="0">
            <a:spAutoFit/>
          </a:bodyPr>
          <a:lstStyle/>
          <a:p>
            <a:endParaRPr lang="es-ES" sz="4000" b="1" dirty="0">
              <a:solidFill>
                <a:srgbClr val="7AAEDD"/>
              </a:solidFill>
              <a:latin typeface="+mj-lt"/>
              <a:cs typeface="BrowalliaUPC" panose="020B0604020202020204" pitchFamily="34" charset="-34"/>
            </a:endParaRPr>
          </a:p>
        </p:txBody>
      </p:sp>
      <p:pic>
        <p:nvPicPr>
          <p:cNvPr id="4" name="Imagen 3"/>
          <p:cNvPicPr>
            <a:picLocks noChangeAspect="1"/>
          </p:cNvPicPr>
          <p:nvPr/>
        </p:nvPicPr>
        <p:blipFill rotWithShape="1">
          <a:blip r:embed="rId4"/>
          <a:srcRect l="11198" t="31527" r="12413" b="20555"/>
          <a:stretch/>
        </p:blipFill>
        <p:spPr>
          <a:xfrm>
            <a:off x="0" y="-9525"/>
            <a:ext cx="12192000" cy="4800600"/>
          </a:xfrm>
          <a:prstGeom prst="rect">
            <a:avLst/>
          </a:prstGeom>
        </p:spPr>
      </p:pic>
      <p:pic>
        <p:nvPicPr>
          <p:cNvPr id="7170" name="Picture 2" descr="Resultado de imagen de play pn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69656" y="4029076"/>
            <a:ext cx="2452688" cy="2452688"/>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DEB6C72C-15D5-CFB1-6924-1041BB15CCEF}"/>
              </a:ext>
            </a:extLst>
          </p:cNvPr>
          <p:cNvSpPr txBox="1"/>
          <p:nvPr/>
        </p:nvSpPr>
        <p:spPr>
          <a:xfrm>
            <a:off x="123825" y="508504"/>
            <a:ext cx="11944350" cy="1246495"/>
          </a:xfrm>
          <a:prstGeom prst="rect">
            <a:avLst/>
          </a:prstGeom>
          <a:noFill/>
        </p:spPr>
        <p:txBody>
          <a:bodyPr wrap="square" rtlCol="0">
            <a:spAutoFit/>
          </a:bodyPr>
          <a:lstStyle/>
          <a:p>
            <a:pPr algn="ctr"/>
            <a:r>
              <a:rPr lang="es-ES" sz="4000" b="1" dirty="0">
                <a:solidFill>
                  <a:schemeClr val="bg1"/>
                </a:solidFill>
                <a:latin typeface="Montserrat" panose="00000500000000000000" pitchFamily="50" charset="0"/>
              </a:rPr>
              <a:t>Conferencia </a:t>
            </a:r>
            <a:r>
              <a:rPr lang="es-ES" sz="4000" b="1" dirty="0" err="1">
                <a:solidFill>
                  <a:schemeClr val="bg1"/>
                </a:solidFill>
                <a:latin typeface="Montserrat" panose="00000500000000000000" pitchFamily="50" charset="0"/>
              </a:rPr>
              <a:t>European</a:t>
            </a:r>
            <a:r>
              <a:rPr lang="es-ES" sz="4000" b="1" dirty="0">
                <a:solidFill>
                  <a:schemeClr val="bg1"/>
                </a:solidFill>
                <a:latin typeface="Montserrat" panose="00000500000000000000" pitchFamily="50" charset="0"/>
              </a:rPr>
              <a:t> Enterprise Network</a:t>
            </a:r>
          </a:p>
          <a:p>
            <a:pPr algn="ctr"/>
            <a:r>
              <a:rPr lang="es-ES" sz="3200" b="1" dirty="0">
                <a:solidFill>
                  <a:schemeClr val="bg1"/>
                </a:solidFill>
                <a:latin typeface="Montserrat" panose="00000500000000000000" pitchFamily="50" charset="0"/>
              </a:rPr>
              <a:t>Panel programas de financiación europeos</a:t>
            </a:r>
          </a:p>
        </p:txBody>
      </p:sp>
      <p:sp>
        <p:nvSpPr>
          <p:cNvPr id="5" name="CuadroTexto 4">
            <a:extLst>
              <a:ext uri="{FF2B5EF4-FFF2-40B4-BE49-F238E27FC236}">
                <a16:creationId xmlns:a16="http://schemas.microsoft.com/office/drawing/2014/main" id="{C5380819-B337-BEE4-F9B7-C66CD3C7FE3D}"/>
              </a:ext>
            </a:extLst>
          </p:cNvPr>
          <p:cNvSpPr txBox="1"/>
          <p:nvPr/>
        </p:nvSpPr>
        <p:spPr>
          <a:xfrm>
            <a:off x="123825" y="5896989"/>
            <a:ext cx="4563922" cy="584775"/>
          </a:xfrm>
          <a:prstGeom prst="rect">
            <a:avLst/>
          </a:prstGeom>
          <a:noFill/>
        </p:spPr>
        <p:txBody>
          <a:bodyPr wrap="square" rtlCol="0">
            <a:spAutoFit/>
          </a:bodyPr>
          <a:lstStyle/>
          <a:p>
            <a:r>
              <a:rPr lang="es-ES" sz="1600" b="1" dirty="0">
                <a:solidFill>
                  <a:srgbClr val="0070C0"/>
                </a:solidFill>
                <a:latin typeface="Montserrat" panose="00000500000000000000" pitchFamily="50" charset="0"/>
              </a:rPr>
              <a:t>Jose Ramón Natal</a:t>
            </a:r>
          </a:p>
          <a:p>
            <a:r>
              <a:rPr lang="es-ES" sz="1600" b="1" dirty="0">
                <a:solidFill>
                  <a:srgbClr val="002060"/>
                </a:solidFill>
                <a:latin typeface="Montserrat" panose="00000500000000000000" pitchFamily="50" charset="0"/>
              </a:rPr>
              <a:t>Cluster Manager</a:t>
            </a:r>
          </a:p>
        </p:txBody>
      </p:sp>
    </p:spTree>
    <p:extLst>
      <p:ext uri="{BB962C8B-B14F-4D97-AF65-F5344CB8AC3E}">
        <p14:creationId xmlns:p14="http://schemas.microsoft.com/office/powerpoint/2010/main" val="39304194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pic>
        <p:nvPicPr>
          <p:cNvPr id="2" name="Google Shape;462;p37">
            <a:extLst>
              <a:ext uri="{FF2B5EF4-FFF2-40B4-BE49-F238E27FC236}">
                <a16:creationId xmlns:a16="http://schemas.microsoft.com/office/drawing/2014/main" id="{2F196849-4652-918B-7801-2639BE70D3BF}"/>
              </a:ext>
            </a:extLst>
          </p:cNvPr>
          <p:cNvPicPr preferRelativeResize="0"/>
          <p:nvPr/>
        </p:nvPicPr>
        <p:blipFill rotWithShape="1">
          <a:blip r:embed="rId3">
            <a:alphaModFix/>
          </a:blip>
          <a:srcRect/>
          <a:stretch/>
        </p:blipFill>
        <p:spPr>
          <a:xfrm>
            <a:off x="10642862" y="322924"/>
            <a:ext cx="1035300" cy="1043963"/>
          </a:xfrm>
          <a:prstGeom prst="rect">
            <a:avLst/>
          </a:prstGeom>
          <a:noFill/>
          <a:ln>
            <a:noFill/>
          </a:ln>
        </p:spPr>
      </p:pic>
      <p:sp>
        <p:nvSpPr>
          <p:cNvPr id="10" name="Google Shape;480;p40">
            <a:extLst>
              <a:ext uri="{FF2B5EF4-FFF2-40B4-BE49-F238E27FC236}">
                <a16:creationId xmlns:a16="http://schemas.microsoft.com/office/drawing/2014/main" id="{9A37EE8E-BEB8-06AB-622E-8EF29CFA3CA4}"/>
              </a:ext>
            </a:extLst>
          </p:cNvPr>
          <p:cNvSpPr txBox="1"/>
          <p:nvPr/>
        </p:nvSpPr>
        <p:spPr>
          <a:xfrm>
            <a:off x="1217622" y="1297132"/>
            <a:ext cx="9264984" cy="4708941"/>
          </a:xfrm>
          <a:prstGeom prst="rect">
            <a:avLst/>
          </a:prstGeom>
          <a:solidFill>
            <a:srgbClr val="304A7E"/>
          </a:solidFill>
          <a:ln>
            <a:noFill/>
          </a:ln>
        </p:spPr>
        <p:txBody>
          <a:bodyPr spcFirstLastPara="1" wrap="square" lIns="91425" tIns="45700" rIns="91425" bIns="45700" anchor="t" anchorCtr="0">
            <a:spAutoFit/>
          </a:bodyPr>
          <a:lstStyle/>
          <a:p>
            <a:pPr marL="457200" indent="-457200" algn="l">
              <a:lnSpc>
                <a:spcPct val="150000"/>
              </a:lnSpc>
              <a:buFont typeface="Wingdings" panose="05000000000000000000" pitchFamily="2" charset="2"/>
              <a:buChar char="v"/>
            </a:pPr>
            <a:r>
              <a:rPr lang="es-ES" sz="2000" b="1" dirty="0">
                <a:solidFill>
                  <a:schemeClr val="bg1"/>
                </a:solidFill>
                <a:latin typeface="Calibri" panose="020F0502020204030204" pitchFamily="34" charset="0"/>
                <a:cs typeface="Calibri" panose="020F0502020204030204" pitchFamily="34" charset="0"/>
              </a:rPr>
              <a:t>Financiación de proyectos innovadores de colaboración.</a:t>
            </a:r>
          </a:p>
          <a:p>
            <a:pPr lvl="8">
              <a:lnSpc>
                <a:spcPct val="150000"/>
              </a:lnSpc>
            </a:pPr>
            <a:r>
              <a:rPr lang="es-ES" sz="2000" b="1" dirty="0">
                <a:solidFill>
                  <a:schemeClr val="bg1"/>
                </a:solidFill>
                <a:latin typeface="Calibri" panose="020F0502020204030204" pitchFamily="34" charset="0"/>
                <a:cs typeface="Calibri" panose="020F0502020204030204" pitchFamily="34" charset="0"/>
              </a:rPr>
              <a:t>	Área: Industria Intensiva en </a:t>
            </a:r>
            <a:r>
              <a:rPr lang="es-ES" sz="2000" b="1" dirty="0" err="1">
                <a:solidFill>
                  <a:schemeClr val="bg1"/>
                </a:solidFill>
                <a:latin typeface="Calibri" panose="020F0502020204030204" pitchFamily="34" charset="0"/>
                <a:cs typeface="Calibri" panose="020F0502020204030204" pitchFamily="34" charset="0"/>
              </a:rPr>
              <a:t>Energia</a:t>
            </a:r>
            <a:r>
              <a:rPr lang="es-ES" sz="2000" b="1" dirty="0">
                <a:solidFill>
                  <a:schemeClr val="bg1"/>
                </a:solidFill>
                <a:latin typeface="Calibri" panose="020F0502020204030204" pitchFamily="34" charset="0"/>
                <a:cs typeface="Calibri" panose="020F0502020204030204" pitchFamily="34" charset="0"/>
              </a:rPr>
              <a:t>.</a:t>
            </a:r>
          </a:p>
          <a:p>
            <a:pPr lvl="3">
              <a:lnSpc>
                <a:spcPct val="150000"/>
              </a:lnSpc>
            </a:pPr>
            <a:r>
              <a:rPr lang="es-ES" sz="2000" b="1" dirty="0">
                <a:solidFill>
                  <a:schemeClr val="bg1"/>
                </a:solidFill>
                <a:latin typeface="Calibri" panose="020F0502020204030204" pitchFamily="34" charset="0"/>
                <a:cs typeface="Calibri" panose="020F0502020204030204" pitchFamily="34" charset="0"/>
              </a:rPr>
              <a:t>	Destinados a pymes en consorcios.</a:t>
            </a:r>
          </a:p>
          <a:p>
            <a:pPr lvl="2">
              <a:lnSpc>
                <a:spcPct val="150000"/>
              </a:lnSpc>
            </a:pPr>
            <a:r>
              <a:rPr lang="es-ES" sz="2000" b="1" dirty="0">
                <a:solidFill>
                  <a:schemeClr val="bg1"/>
                </a:solidFill>
                <a:latin typeface="Calibri" panose="020F0502020204030204" pitchFamily="34" charset="0"/>
                <a:cs typeface="Calibri" panose="020F0502020204030204" pitchFamily="34" charset="0"/>
              </a:rPr>
              <a:t>	Alineamiento con los 7 retos.</a:t>
            </a:r>
          </a:p>
          <a:p>
            <a:pPr lvl="2">
              <a:lnSpc>
                <a:spcPct val="150000"/>
              </a:lnSpc>
            </a:pPr>
            <a:r>
              <a:rPr lang="es-ES" sz="2000" b="1" dirty="0">
                <a:solidFill>
                  <a:schemeClr val="bg1"/>
                </a:solidFill>
                <a:latin typeface="Calibri" panose="020F0502020204030204" pitchFamily="34" charset="0"/>
                <a:cs typeface="Calibri" panose="020F0502020204030204" pitchFamily="34" charset="0"/>
              </a:rPr>
              <a:t>	Financiación: 1.000.000 Euros. </a:t>
            </a:r>
          </a:p>
          <a:p>
            <a:pPr lvl="2">
              <a:lnSpc>
                <a:spcPct val="150000"/>
              </a:lnSpc>
            </a:pPr>
            <a:r>
              <a:rPr lang="es-ES" sz="2000" b="1" dirty="0">
                <a:solidFill>
                  <a:schemeClr val="bg1"/>
                </a:solidFill>
                <a:latin typeface="Calibri" panose="020F0502020204030204" pitchFamily="34" charset="0"/>
                <a:cs typeface="Calibri" panose="020F0502020204030204" pitchFamily="34" charset="0"/>
              </a:rPr>
              <a:t>	Máximo 60,000 € por pyme, máximo tres pymes por proyecto</a:t>
            </a:r>
          </a:p>
          <a:p>
            <a:pPr lvl="4">
              <a:lnSpc>
                <a:spcPct val="150000"/>
              </a:lnSpc>
            </a:pPr>
            <a:r>
              <a:rPr lang="es-ES" sz="2000" b="1" dirty="0">
                <a:solidFill>
                  <a:schemeClr val="bg1"/>
                </a:solidFill>
                <a:latin typeface="Calibri" panose="020F0502020204030204" pitchFamily="34" charset="0"/>
                <a:cs typeface="Calibri" panose="020F0502020204030204" pitchFamily="34" charset="0"/>
              </a:rPr>
              <a:t>	6-9 proyectos financiados.</a:t>
            </a:r>
          </a:p>
          <a:p>
            <a:pPr lvl="3">
              <a:lnSpc>
                <a:spcPct val="150000"/>
              </a:lnSpc>
            </a:pPr>
            <a:r>
              <a:rPr lang="es-ES" sz="2000" b="1" dirty="0">
                <a:solidFill>
                  <a:schemeClr val="bg1"/>
                </a:solidFill>
                <a:latin typeface="Calibri" panose="020F0502020204030204" pitchFamily="34" charset="0"/>
                <a:cs typeface="Calibri" panose="020F0502020204030204" pitchFamily="34" charset="0"/>
              </a:rPr>
              <a:t>	Convocatoria abierta 15 Mayo-31 Julio.</a:t>
            </a:r>
          </a:p>
          <a:p>
            <a:pPr marL="457200" indent="-457200" algn="l">
              <a:lnSpc>
                <a:spcPct val="150000"/>
              </a:lnSpc>
              <a:buFont typeface="Wingdings" panose="05000000000000000000" pitchFamily="2" charset="2"/>
              <a:buChar char="v"/>
            </a:pPr>
            <a:r>
              <a:rPr lang="es-ES" sz="2000" b="1" dirty="0">
                <a:solidFill>
                  <a:schemeClr val="bg1"/>
                </a:solidFill>
                <a:latin typeface="Calibri" panose="020F0502020204030204" pitchFamily="34" charset="0"/>
                <a:cs typeface="Calibri" panose="020F0502020204030204" pitchFamily="34" charset="0"/>
              </a:rPr>
              <a:t>Financiación para actividades de formación para pymes.</a:t>
            </a:r>
          </a:p>
          <a:p>
            <a:pPr marL="457200" indent="-457200" algn="l">
              <a:lnSpc>
                <a:spcPct val="150000"/>
              </a:lnSpc>
              <a:buFont typeface="Wingdings" panose="05000000000000000000" pitchFamily="2" charset="2"/>
              <a:buChar char="v"/>
            </a:pPr>
            <a:r>
              <a:rPr lang="es-ES" sz="2000" b="1" dirty="0">
                <a:solidFill>
                  <a:schemeClr val="bg1"/>
                </a:solidFill>
                <a:latin typeface="Calibri" panose="020F0502020204030204" pitchFamily="34" charset="0"/>
                <a:cs typeface="Calibri" panose="020F0502020204030204" pitchFamily="34" charset="0"/>
              </a:rPr>
              <a:t>Financiación para misiones internacionales de pymes.</a:t>
            </a:r>
            <a:endParaRPr lang="es-ES" sz="2000" b="0" i="0" u="none" strike="noStrike" cap="none" dirty="0">
              <a:solidFill>
                <a:schemeClr val="lt1"/>
              </a:solidFill>
              <a:latin typeface="Calibri" panose="020F0502020204030204" pitchFamily="34" charset="0"/>
              <a:ea typeface="Twentieth Century"/>
              <a:cs typeface="Calibri" panose="020F0502020204030204" pitchFamily="34" charset="0"/>
              <a:sym typeface="Twentieth Century"/>
            </a:endParaRPr>
          </a:p>
        </p:txBody>
      </p:sp>
      <p:sp>
        <p:nvSpPr>
          <p:cNvPr id="11" name="TextBox 3">
            <a:extLst>
              <a:ext uri="{FF2B5EF4-FFF2-40B4-BE49-F238E27FC236}">
                <a16:creationId xmlns:a16="http://schemas.microsoft.com/office/drawing/2014/main" id="{0ED47322-547A-566A-0A33-8CEC361E7538}"/>
              </a:ext>
            </a:extLst>
          </p:cNvPr>
          <p:cNvSpPr txBox="1"/>
          <p:nvPr/>
        </p:nvSpPr>
        <p:spPr>
          <a:xfrm>
            <a:off x="1173192" y="539690"/>
            <a:ext cx="6985161" cy="707886"/>
          </a:xfrm>
          <a:prstGeom prst="rect">
            <a:avLst/>
          </a:prstGeom>
          <a:noFill/>
        </p:spPr>
        <p:txBody>
          <a:bodyPr wrap="square" rtlCol="0">
            <a:spAutoFit/>
          </a:bodyPr>
          <a:lstStyle>
            <a:defPPr>
              <a:defRPr lang="es-ES"/>
            </a:defPPr>
            <a:lvl1pPr>
              <a:defRPr sz="4000" b="1">
                <a:solidFill>
                  <a:srgbClr val="304A7E"/>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dirty="0"/>
              <a:t>Ingenious Grants</a:t>
            </a:r>
          </a:p>
        </p:txBody>
      </p:sp>
    </p:spTree>
    <p:extLst>
      <p:ext uri="{BB962C8B-B14F-4D97-AF65-F5344CB8AC3E}">
        <p14:creationId xmlns:p14="http://schemas.microsoft.com/office/powerpoint/2010/main" val="42628514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480;p40">
            <a:extLst>
              <a:ext uri="{FF2B5EF4-FFF2-40B4-BE49-F238E27FC236}">
                <a16:creationId xmlns:a16="http://schemas.microsoft.com/office/drawing/2014/main" id="{AB9DA0C8-B95B-2244-E493-12C159B1C700}"/>
              </a:ext>
            </a:extLst>
          </p:cNvPr>
          <p:cNvSpPr txBox="1"/>
          <p:nvPr/>
        </p:nvSpPr>
        <p:spPr>
          <a:xfrm>
            <a:off x="1173600" y="540000"/>
            <a:ext cx="9846535" cy="707886"/>
          </a:xfrm>
          <a:prstGeom prst="rect">
            <a:avLst/>
          </a:prstGeom>
          <a:noFill/>
        </p:spPr>
        <p:txBody>
          <a:bodyPr wrap="square" rtlCol="0">
            <a:spAutoFit/>
          </a:bodyPr>
          <a:lstStyle>
            <a:defPPr marR="0" lvl="0" algn="l" rtl="0">
              <a:lnSpc>
                <a:spcPct val="100000"/>
              </a:lnSpc>
              <a:spcBef>
                <a:spcPts val="0"/>
              </a:spcBef>
              <a:spcAft>
                <a:spcPts val="0"/>
              </a:spcAft>
            </a:defPPr>
            <a:lvl1pPr>
              <a:defRPr sz="4000" b="1">
                <a:solidFill>
                  <a:srgbClr val="304A7E"/>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GB" dirty="0"/>
              <a:t>7 </a:t>
            </a:r>
            <a:r>
              <a:rPr lang="en-GB" dirty="0" err="1"/>
              <a:t>Retos</a:t>
            </a:r>
            <a:r>
              <a:rPr lang="en-GB" dirty="0"/>
              <a:t> </a:t>
            </a:r>
            <a:r>
              <a:rPr lang="en-GB" dirty="0" err="1"/>
              <a:t>Identificados</a:t>
            </a:r>
            <a:r>
              <a:rPr lang="en-GB" dirty="0"/>
              <a:t>	</a:t>
            </a:r>
            <a:endParaRPr lang="en-GB" dirty="0">
              <a:sym typeface="Twentieth Century"/>
            </a:endParaRPr>
          </a:p>
        </p:txBody>
      </p:sp>
      <p:sp>
        <p:nvSpPr>
          <p:cNvPr id="2" name="CuadroTexto 1">
            <a:extLst>
              <a:ext uri="{FF2B5EF4-FFF2-40B4-BE49-F238E27FC236}">
                <a16:creationId xmlns:a16="http://schemas.microsoft.com/office/drawing/2014/main" id="{F9365215-D66A-F74E-862D-932AAD0D2871}"/>
              </a:ext>
            </a:extLst>
          </p:cNvPr>
          <p:cNvSpPr txBox="1"/>
          <p:nvPr/>
        </p:nvSpPr>
        <p:spPr>
          <a:xfrm>
            <a:off x="801278" y="1464962"/>
            <a:ext cx="10876884" cy="5122941"/>
          </a:xfrm>
          <a:prstGeom prst="rect">
            <a:avLst/>
          </a:prstGeom>
          <a:solidFill>
            <a:srgbClr val="304A7E"/>
          </a:solidFill>
        </p:spPr>
        <p:txBody>
          <a:bodyPr wrap="square" rtlCol="0" anchor="ctr">
            <a:spAutoFit/>
          </a:bodyPr>
          <a:lstStyle/>
          <a:p>
            <a:pPr marL="457200" indent="-457200" algn="l">
              <a:lnSpc>
                <a:spcPct val="150000"/>
              </a:lnSpc>
              <a:spcBef>
                <a:spcPts val="600"/>
              </a:spcBef>
              <a:spcAft>
                <a:spcPts val="600"/>
              </a:spcAft>
              <a:buClr>
                <a:schemeClr val="bg1"/>
              </a:buClr>
              <a:buFont typeface="+mj-lt"/>
              <a:buAutoNum type="arabicPeriod"/>
            </a:pPr>
            <a:r>
              <a:rPr lang="es-ES" sz="2000" b="1" dirty="0">
                <a:solidFill>
                  <a:schemeClr val="bg1"/>
                </a:solidFill>
                <a:latin typeface="Calibri" panose="020F0502020204030204" pitchFamily="34" charset="0"/>
                <a:cs typeface="Calibri" panose="020F0502020204030204" pitchFamily="34" charset="0"/>
              </a:rPr>
              <a:t>Hacia una transición energética más segura y eficiente y para garantizar el suministro de energía (hidrógeno)</a:t>
            </a:r>
          </a:p>
          <a:p>
            <a:pPr marL="457200" indent="-457200" algn="l">
              <a:lnSpc>
                <a:spcPct val="150000"/>
              </a:lnSpc>
              <a:spcBef>
                <a:spcPts val="600"/>
              </a:spcBef>
              <a:spcAft>
                <a:spcPts val="600"/>
              </a:spcAft>
              <a:buClr>
                <a:schemeClr val="bg1"/>
              </a:buClr>
              <a:buFont typeface="+mj-lt"/>
              <a:buAutoNum type="arabicPeriod"/>
            </a:pPr>
            <a:r>
              <a:rPr lang="es-ES" sz="2000" b="1" dirty="0">
                <a:solidFill>
                  <a:schemeClr val="bg1"/>
                </a:solidFill>
                <a:latin typeface="Calibri" panose="020F0502020204030204" pitchFamily="34" charset="0"/>
                <a:cs typeface="Calibri" panose="020F0502020204030204" pitchFamily="34" charset="0"/>
              </a:rPr>
              <a:t>Materiales avanzados para una mayor competitividad, sostenibilidad y digitalización</a:t>
            </a:r>
          </a:p>
          <a:p>
            <a:pPr marL="457200" indent="-457200" algn="l">
              <a:lnSpc>
                <a:spcPct val="150000"/>
              </a:lnSpc>
              <a:spcBef>
                <a:spcPts val="600"/>
              </a:spcBef>
              <a:spcAft>
                <a:spcPts val="600"/>
              </a:spcAft>
              <a:buClr>
                <a:schemeClr val="bg1"/>
              </a:buClr>
              <a:buFont typeface="+mj-lt"/>
              <a:buAutoNum type="arabicPeriod"/>
            </a:pPr>
            <a:r>
              <a:rPr lang="es-ES" sz="2000" b="1" dirty="0">
                <a:solidFill>
                  <a:schemeClr val="bg1"/>
                </a:solidFill>
                <a:latin typeface="Calibri" panose="020F0502020204030204" pitchFamily="34" charset="0"/>
                <a:cs typeface="Calibri" panose="020F0502020204030204" pitchFamily="34" charset="0"/>
              </a:rPr>
              <a:t>Mejora tecnológica y/o innovación de productos para la transición digital</a:t>
            </a:r>
          </a:p>
          <a:p>
            <a:pPr marL="457200" indent="-457200" algn="l">
              <a:lnSpc>
                <a:spcPct val="150000"/>
              </a:lnSpc>
              <a:spcBef>
                <a:spcPts val="600"/>
              </a:spcBef>
              <a:spcAft>
                <a:spcPts val="600"/>
              </a:spcAft>
              <a:buClr>
                <a:schemeClr val="bg1"/>
              </a:buClr>
              <a:buFont typeface="+mj-lt"/>
              <a:buAutoNum type="arabicPeriod"/>
            </a:pPr>
            <a:r>
              <a:rPr lang="es-ES" sz="2000" b="1" dirty="0">
                <a:solidFill>
                  <a:schemeClr val="bg1"/>
                </a:solidFill>
                <a:latin typeface="Calibri" panose="020F0502020204030204" pitchFamily="34" charset="0"/>
                <a:cs typeface="Calibri" panose="020F0502020204030204" pitchFamily="34" charset="0"/>
              </a:rPr>
              <a:t>Procesos de </a:t>
            </a:r>
            <a:r>
              <a:rPr lang="es-ES" sz="2000" b="1" dirty="0" err="1">
                <a:solidFill>
                  <a:schemeClr val="bg1"/>
                </a:solidFill>
                <a:latin typeface="Calibri" panose="020F0502020204030204" pitchFamily="34" charset="0"/>
                <a:cs typeface="Calibri" panose="020F0502020204030204" pitchFamily="34" charset="0"/>
              </a:rPr>
              <a:t>descarbonización</a:t>
            </a:r>
            <a:r>
              <a:rPr lang="es-ES" sz="2000" b="1" dirty="0">
                <a:solidFill>
                  <a:schemeClr val="bg1"/>
                </a:solidFill>
                <a:latin typeface="Calibri" panose="020F0502020204030204" pitchFamily="34" charset="0"/>
                <a:cs typeface="Calibri" panose="020F0502020204030204" pitchFamily="34" charset="0"/>
              </a:rPr>
              <a:t> eficientes y sostenibles</a:t>
            </a:r>
          </a:p>
          <a:p>
            <a:pPr marL="457200" indent="-457200" algn="l">
              <a:lnSpc>
                <a:spcPct val="150000"/>
              </a:lnSpc>
              <a:spcBef>
                <a:spcPts val="600"/>
              </a:spcBef>
              <a:spcAft>
                <a:spcPts val="600"/>
              </a:spcAft>
              <a:buClr>
                <a:schemeClr val="bg1"/>
              </a:buClr>
              <a:buFont typeface="+mj-lt"/>
              <a:buAutoNum type="arabicPeriod"/>
            </a:pPr>
            <a:r>
              <a:rPr lang="es-ES" sz="2000" b="1" dirty="0">
                <a:solidFill>
                  <a:schemeClr val="bg1"/>
                </a:solidFill>
                <a:latin typeface="Calibri" panose="020F0502020204030204" pitchFamily="34" charset="0"/>
                <a:cs typeface="Calibri" panose="020F0502020204030204" pitchFamily="34" charset="0"/>
              </a:rPr>
              <a:t>Mejora tecnológica o innovación de productos para una transición ecológica</a:t>
            </a:r>
          </a:p>
          <a:p>
            <a:pPr marL="457200" indent="-457200" algn="l">
              <a:lnSpc>
                <a:spcPct val="150000"/>
              </a:lnSpc>
              <a:spcBef>
                <a:spcPts val="600"/>
              </a:spcBef>
              <a:spcAft>
                <a:spcPts val="600"/>
              </a:spcAft>
              <a:buClr>
                <a:schemeClr val="bg1"/>
              </a:buClr>
              <a:buFont typeface="+mj-lt"/>
              <a:buAutoNum type="arabicPeriod"/>
            </a:pPr>
            <a:r>
              <a:rPr lang="es-ES" sz="2000" b="1" dirty="0">
                <a:solidFill>
                  <a:schemeClr val="bg1"/>
                </a:solidFill>
                <a:latin typeface="Calibri" panose="020F0502020204030204" pitchFamily="34" charset="0"/>
                <a:cs typeface="Calibri" panose="020F0502020204030204" pitchFamily="34" charset="0"/>
              </a:rPr>
              <a:t>Cerrar bucles para una innovación eficiente y sostenible de los procesos</a:t>
            </a:r>
          </a:p>
          <a:p>
            <a:pPr marL="457200" indent="-457200">
              <a:lnSpc>
                <a:spcPct val="150000"/>
              </a:lnSpc>
              <a:spcBef>
                <a:spcPts val="600"/>
              </a:spcBef>
              <a:spcAft>
                <a:spcPts val="600"/>
              </a:spcAft>
              <a:buClr>
                <a:schemeClr val="bg1"/>
              </a:buClr>
              <a:buFont typeface="+mj-lt"/>
              <a:buAutoNum type="arabicPeriod"/>
            </a:pPr>
            <a:r>
              <a:rPr lang="en-GB" sz="2000" b="1" kern="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Nuevas </a:t>
            </a:r>
            <a:r>
              <a:rPr lang="en-GB" sz="2000" b="1" kern="0"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soluciones</a:t>
            </a:r>
            <a:r>
              <a:rPr lang="en-GB" sz="2000" b="1" kern="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y </a:t>
            </a:r>
            <a:r>
              <a:rPr lang="en-GB" sz="2000" b="1" kern="0"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estrategias</a:t>
            </a:r>
            <a:r>
              <a:rPr lang="en-GB" sz="2000" b="1" kern="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a:t>
            </a:r>
            <a:r>
              <a:rPr lang="en-GB" sz="2000" b="1" kern="0"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empresariales</a:t>
            </a:r>
            <a:r>
              <a:rPr lang="en-GB" sz="2000" b="1" kern="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para </a:t>
            </a:r>
            <a:r>
              <a:rPr lang="en-GB" sz="2000" b="1" kern="0"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afrontar</a:t>
            </a:r>
            <a:r>
              <a:rPr lang="en-GB" sz="2000" b="1" kern="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los </a:t>
            </a:r>
            <a:r>
              <a:rPr lang="en-GB" sz="2000" b="1" kern="0"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retos</a:t>
            </a:r>
            <a:r>
              <a:rPr lang="en-GB" sz="2000" b="1" kern="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de </a:t>
            </a:r>
            <a:r>
              <a:rPr lang="en-GB" sz="2000" b="1" kern="0"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superar</a:t>
            </a:r>
            <a:r>
              <a:rPr lang="en-GB" sz="2000" b="1" kern="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la </a:t>
            </a:r>
            <a:r>
              <a:rPr lang="en-GB" sz="2000" b="1" kern="0"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dependencia</a:t>
            </a:r>
            <a:r>
              <a:rPr lang="en-GB" sz="2000" b="1" kern="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a:t>
            </a:r>
            <a:r>
              <a:rPr lang="es-ES" sz="2000" b="1" kern="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exterior de la UE.</a:t>
            </a:r>
            <a:endParaRPr lang="es-ES" sz="2000" b="1" dirty="0">
              <a:solidFill>
                <a:schemeClr val="bg1"/>
              </a:solidFill>
              <a:latin typeface="Calibri" panose="020F0502020204030204" pitchFamily="34" charset="0"/>
              <a:cs typeface="Calibri" panose="020F0502020204030204" pitchFamily="34" charset="0"/>
            </a:endParaRPr>
          </a:p>
        </p:txBody>
      </p:sp>
      <p:pic>
        <p:nvPicPr>
          <p:cNvPr id="3" name="Google Shape;462;p37">
            <a:extLst>
              <a:ext uri="{FF2B5EF4-FFF2-40B4-BE49-F238E27FC236}">
                <a16:creationId xmlns:a16="http://schemas.microsoft.com/office/drawing/2014/main" id="{A09AC6D1-EB4A-AB12-72FC-C8BEC9ECC890}"/>
              </a:ext>
            </a:extLst>
          </p:cNvPr>
          <p:cNvPicPr preferRelativeResize="0"/>
          <p:nvPr/>
        </p:nvPicPr>
        <p:blipFill rotWithShape="1">
          <a:blip r:embed="rId2">
            <a:alphaModFix/>
          </a:blip>
          <a:srcRect/>
          <a:stretch/>
        </p:blipFill>
        <p:spPr>
          <a:xfrm>
            <a:off x="10642862" y="322924"/>
            <a:ext cx="1035300" cy="1043963"/>
          </a:xfrm>
          <a:prstGeom prst="rect">
            <a:avLst/>
          </a:prstGeom>
          <a:noFill/>
          <a:ln>
            <a:noFill/>
          </a:ln>
        </p:spPr>
      </p:pic>
    </p:spTree>
    <p:extLst>
      <p:ext uri="{BB962C8B-B14F-4D97-AF65-F5344CB8AC3E}">
        <p14:creationId xmlns:p14="http://schemas.microsoft.com/office/powerpoint/2010/main" val="628010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480;p40">
            <a:extLst>
              <a:ext uri="{FF2B5EF4-FFF2-40B4-BE49-F238E27FC236}">
                <a16:creationId xmlns:a16="http://schemas.microsoft.com/office/drawing/2014/main" id="{AD333B0F-11A8-485C-6AC3-57DE64938F32}"/>
              </a:ext>
            </a:extLst>
          </p:cNvPr>
          <p:cNvSpPr txBox="1"/>
          <p:nvPr/>
        </p:nvSpPr>
        <p:spPr>
          <a:xfrm>
            <a:off x="977642" y="1443861"/>
            <a:ext cx="10236716" cy="4739719"/>
          </a:xfrm>
          <a:prstGeom prst="rect">
            <a:avLst/>
          </a:prstGeom>
          <a:solidFill>
            <a:srgbClr val="304A7E"/>
          </a:solidFill>
          <a:ln>
            <a:noFill/>
          </a:ln>
        </p:spPr>
        <p:txBody>
          <a:bodyPr spcFirstLastPara="1" wrap="square" lIns="91425" tIns="45700" rIns="91425" bIns="45700" anchor="t" anchorCtr="0">
            <a:spAutoFit/>
          </a:bodyPr>
          <a:lstStyle/>
          <a:p>
            <a:pPr marR="0" lvl="0" algn="just" rtl="0">
              <a:lnSpc>
                <a:spcPct val="150000"/>
              </a:lnSpc>
              <a:spcBef>
                <a:spcPts val="600"/>
              </a:spcBef>
              <a:spcAft>
                <a:spcPts val="600"/>
              </a:spcAft>
              <a:buClr>
                <a:schemeClr val="lt1"/>
              </a:buClr>
              <a:buSzPts val="2000"/>
            </a:pPr>
            <a:r>
              <a:rPr lang="es-ES" sz="2400" b="1" dirty="0">
                <a:solidFill>
                  <a:schemeClr val="lt1"/>
                </a:solidFill>
                <a:latin typeface="Calibri" panose="020F0502020204030204" pitchFamily="34" charset="0"/>
                <a:cs typeface="Calibri" panose="020F0502020204030204" pitchFamily="34" charset="0"/>
                <a:sym typeface="Twentieth Century"/>
              </a:rPr>
              <a:t>PYMES: Países de UE y Ucrania.</a:t>
            </a:r>
          </a:p>
          <a:p>
            <a:pPr marR="0" lvl="0" algn="just" rtl="0">
              <a:lnSpc>
                <a:spcPct val="150000"/>
              </a:lnSpc>
              <a:spcBef>
                <a:spcPts val="600"/>
              </a:spcBef>
              <a:spcAft>
                <a:spcPts val="600"/>
              </a:spcAft>
              <a:buClr>
                <a:schemeClr val="lt1"/>
              </a:buClr>
              <a:buSzPts val="2000"/>
            </a:pPr>
            <a:r>
              <a:rPr lang="es-ES" sz="2400" b="1" dirty="0">
                <a:solidFill>
                  <a:schemeClr val="lt1"/>
                </a:solidFill>
                <a:latin typeface="Calibri" panose="020F0502020204030204" pitchFamily="34" charset="0"/>
                <a:cs typeface="Calibri" panose="020F0502020204030204" pitchFamily="34" charset="0"/>
                <a:sym typeface="Twentieth Century"/>
              </a:rPr>
              <a:t>SECTORES</a:t>
            </a:r>
            <a:r>
              <a:rPr lang="es-ES" sz="2400" dirty="0">
                <a:solidFill>
                  <a:schemeClr val="lt1"/>
                </a:solidFill>
                <a:latin typeface="Calibri" panose="020F0502020204030204" pitchFamily="34" charset="0"/>
                <a:cs typeface="Calibri" panose="020F0502020204030204" pitchFamily="34" charset="0"/>
                <a:sym typeface="Twentieth Century"/>
              </a:rPr>
              <a:t>: industria energéticamente intensiva, ICT, Consultoría, Economía circular, hidrógeno verde, </a:t>
            </a:r>
            <a:r>
              <a:rPr lang="es-ES" sz="2400" dirty="0" err="1">
                <a:solidFill>
                  <a:schemeClr val="lt1"/>
                </a:solidFill>
                <a:latin typeface="Calibri" panose="020F0502020204030204" pitchFamily="34" charset="0"/>
                <a:cs typeface="Calibri" panose="020F0502020204030204" pitchFamily="34" charset="0"/>
                <a:sym typeface="Twentieth Century"/>
              </a:rPr>
              <a:t>etc</a:t>
            </a:r>
            <a:r>
              <a:rPr lang="es-ES" sz="2400" dirty="0">
                <a:solidFill>
                  <a:schemeClr val="lt1"/>
                </a:solidFill>
                <a:latin typeface="Calibri" panose="020F0502020204030204" pitchFamily="34" charset="0"/>
                <a:cs typeface="Calibri" panose="020F0502020204030204" pitchFamily="34" charset="0"/>
                <a:sym typeface="Twentieth Century"/>
              </a:rPr>
              <a:t>…</a:t>
            </a:r>
          </a:p>
          <a:p>
            <a:pPr marR="0" lvl="0" algn="just" rtl="0">
              <a:lnSpc>
                <a:spcPct val="150000"/>
              </a:lnSpc>
              <a:spcBef>
                <a:spcPts val="600"/>
              </a:spcBef>
              <a:spcAft>
                <a:spcPts val="600"/>
              </a:spcAft>
              <a:buClr>
                <a:schemeClr val="lt1"/>
              </a:buClr>
              <a:buSzPts val="2000"/>
            </a:pPr>
            <a:r>
              <a:rPr lang="es-ES" sz="2400" b="1" dirty="0">
                <a:solidFill>
                  <a:schemeClr val="lt1"/>
                </a:solidFill>
                <a:latin typeface="Calibri" panose="020F0502020204030204" pitchFamily="34" charset="0"/>
                <a:cs typeface="Calibri" panose="020F0502020204030204" pitchFamily="34" charset="0"/>
                <a:sym typeface="Twentieth Century"/>
              </a:rPr>
              <a:t>CONSORCIOS</a:t>
            </a:r>
            <a:r>
              <a:rPr lang="es-ES" sz="2400" dirty="0">
                <a:solidFill>
                  <a:schemeClr val="lt1"/>
                </a:solidFill>
                <a:latin typeface="Calibri" panose="020F0502020204030204" pitchFamily="34" charset="0"/>
                <a:cs typeface="Calibri" panose="020F0502020204030204" pitchFamily="34" charset="0"/>
                <a:sym typeface="Twentieth Century"/>
              </a:rPr>
              <a:t>: 2-3 pymes. No se requiere internacionalización.</a:t>
            </a:r>
          </a:p>
          <a:p>
            <a:pPr marR="0" lvl="0" algn="just" rtl="0">
              <a:lnSpc>
                <a:spcPct val="150000"/>
              </a:lnSpc>
              <a:spcBef>
                <a:spcPts val="600"/>
              </a:spcBef>
              <a:spcAft>
                <a:spcPts val="600"/>
              </a:spcAft>
              <a:buClr>
                <a:schemeClr val="lt1"/>
              </a:buClr>
              <a:buSzPts val="2000"/>
            </a:pPr>
            <a:r>
              <a:rPr lang="es-ES" sz="2400" b="1" dirty="0">
                <a:solidFill>
                  <a:schemeClr val="lt1"/>
                </a:solidFill>
                <a:latin typeface="Calibri" panose="020F0502020204030204" pitchFamily="34" charset="0"/>
                <a:cs typeface="Calibri" panose="020F0502020204030204" pitchFamily="34" charset="0"/>
                <a:sym typeface="Twentieth Century"/>
              </a:rPr>
              <a:t>1 pyme</a:t>
            </a:r>
            <a:r>
              <a:rPr lang="es-ES" sz="2400" dirty="0">
                <a:solidFill>
                  <a:schemeClr val="lt1"/>
                </a:solidFill>
                <a:latin typeface="Calibri" panose="020F0502020204030204" pitchFamily="34" charset="0"/>
                <a:cs typeface="Calibri" panose="020F0502020204030204" pitchFamily="34" charset="0"/>
                <a:sym typeface="Twentieth Century"/>
              </a:rPr>
              <a:t>: caso de uso (demostrador) + 1 pyme (proveedor de soluciones), +pyme (demostrador o proveedor)</a:t>
            </a:r>
          </a:p>
          <a:p>
            <a:pPr marR="0" lvl="0" algn="just" rtl="0">
              <a:lnSpc>
                <a:spcPct val="150000"/>
              </a:lnSpc>
              <a:spcBef>
                <a:spcPts val="600"/>
              </a:spcBef>
              <a:spcAft>
                <a:spcPts val="600"/>
              </a:spcAft>
              <a:buClr>
                <a:schemeClr val="lt1"/>
              </a:buClr>
              <a:buSzPts val="2000"/>
            </a:pPr>
            <a:r>
              <a:rPr lang="es-ES" sz="2400" b="1" dirty="0">
                <a:solidFill>
                  <a:schemeClr val="lt1"/>
                </a:solidFill>
                <a:latin typeface="Calibri" panose="020F0502020204030204" pitchFamily="34" charset="0"/>
                <a:cs typeface="Calibri" panose="020F0502020204030204" pitchFamily="34" charset="0"/>
                <a:sym typeface="Twentieth Century"/>
              </a:rPr>
              <a:t>COLABORADORES: </a:t>
            </a:r>
            <a:r>
              <a:rPr lang="es-ES" sz="2400" dirty="0">
                <a:solidFill>
                  <a:schemeClr val="lt1"/>
                </a:solidFill>
                <a:latin typeface="Calibri" panose="020F0502020204030204" pitchFamily="34" charset="0"/>
                <a:cs typeface="Calibri" panose="020F0502020204030204" pitchFamily="34" charset="0"/>
                <a:sym typeface="Twentieth Century"/>
              </a:rPr>
              <a:t>otros organismos mediante subcontratación.</a:t>
            </a:r>
            <a:endParaRPr lang="es-ES" sz="2400" b="1" dirty="0">
              <a:solidFill>
                <a:schemeClr val="bg1"/>
              </a:solidFill>
              <a:latin typeface="Calibri" panose="020F0502020204030204" pitchFamily="34" charset="0"/>
              <a:cs typeface="Calibri" panose="020F0502020204030204" pitchFamily="34" charset="0"/>
            </a:endParaRPr>
          </a:p>
        </p:txBody>
      </p:sp>
      <p:pic>
        <p:nvPicPr>
          <p:cNvPr id="2" name="Google Shape;462;p37">
            <a:extLst>
              <a:ext uri="{FF2B5EF4-FFF2-40B4-BE49-F238E27FC236}">
                <a16:creationId xmlns:a16="http://schemas.microsoft.com/office/drawing/2014/main" id="{A75BF84B-6FF2-D537-D7B0-A08356EEF8A1}"/>
              </a:ext>
            </a:extLst>
          </p:cNvPr>
          <p:cNvPicPr preferRelativeResize="0"/>
          <p:nvPr/>
        </p:nvPicPr>
        <p:blipFill rotWithShape="1">
          <a:blip r:embed="rId3">
            <a:alphaModFix/>
          </a:blip>
          <a:srcRect/>
          <a:stretch/>
        </p:blipFill>
        <p:spPr>
          <a:xfrm>
            <a:off x="10642862" y="322924"/>
            <a:ext cx="1035300" cy="1043963"/>
          </a:xfrm>
          <a:prstGeom prst="rect">
            <a:avLst/>
          </a:prstGeom>
          <a:noFill/>
          <a:ln>
            <a:noFill/>
          </a:ln>
        </p:spPr>
      </p:pic>
      <p:sp>
        <p:nvSpPr>
          <p:cNvPr id="3" name="TextBox 3">
            <a:extLst>
              <a:ext uri="{FF2B5EF4-FFF2-40B4-BE49-F238E27FC236}">
                <a16:creationId xmlns:a16="http://schemas.microsoft.com/office/drawing/2014/main" id="{A4391F7A-31B3-0BFC-2A60-5A352FF8F83A}"/>
              </a:ext>
            </a:extLst>
          </p:cNvPr>
          <p:cNvSpPr txBox="1"/>
          <p:nvPr/>
        </p:nvSpPr>
        <p:spPr>
          <a:xfrm>
            <a:off x="1173192" y="539690"/>
            <a:ext cx="6985161" cy="707886"/>
          </a:xfrm>
          <a:prstGeom prst="rect">
            <a:avLst/>
          </a:prstGeom>
          <a:noFill/>
        </p:spPr>
        <p:txBody>
          <a:bodyPr wrap="square" rtlCol="0">
            <a:spAutoFit/>
          </a:bodyPr>
          <a:lstStyle>
            <a:defPPr>
              <a:defRPr lang="es-ES"/>
            </a:defPPr>
            <a:lvl1pPr>
              <a:defRPr sz="4000" b="1">
                <a:solidFill>
                  <a:srgbClr val="304A7E"/>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dirty="0"/>
              <a:t>Innovation Grants</a:t>
            </a:r>
          </a:p>
        </p:txBody>
      </p:sp>
    </p:spTree>
    <p:extLst>
      <p:ext uri="{BB962C8B-B14F-4D97-AF65-F5344CB8AC3E}">
        <p14:creationId xmlns:p14="http://schemas.microsoft.com/office/powerpoint/2010/main" val="9197302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480;p40">
            <a:extLst>
              <a:ext uri="{FF2B5EF4-FFF2-40B4-BE49-F238E27FC236}">
                <a16:creationId xmlns:a16="http://schemas.microsoft.com/office/drawing/2014/main" id="{AD333B0F-11A8-485C-6AC3-57DE64938F32}"/>
              </a:ext>
            </a:extLst>
          </p:cNvPr>
          <p:cNvSpPr txBox="1"/>
          <p:nvPr/>
        </p:nvSpPr>
        <p:spPr>
          <a:xfrm>
            <a:off x="1080979" y="1456803"/>
            <a:ext cx="10544890" cy="5078273"/>
          </a:xfrm>
          <a:prstGeom prst="rect">
            <a:avLst/>
          </a:prstGeom>
          <a:solidFill>
            <a:srgbClr val="304A7E"/>
          </a:solidFill>
          <a:ln>
            <a:noFill/>
          </a:ln>
        </p:spPr>
        <p:txBody>
          <a:bodyPr spcFirstLastPara="1" wrap="square" lIns="91425" tIns="45700" rIns="91425" bIns="45700" anchor="t" anchorCtr="0">
            <a:spAutoFit/>
          </a:bodyPr>
          <a:lstStyle/>
          <a:p>
            <a:pPr marR="0" lvl="0" algn="just" rtl="0">
              <a:lnSpc>
                <a:spcPct val="150000"/>
              </a:lnSpc>
              <a:spcBef>
                <a:spcPts val="0"/>
              </a:spcBef>
              <a:spcAft>
                <a:spcPts val="0"/>
              </a:spcAft>
              <a:buClr>
                <a:schemeClr val="lt1"/>
              </a:buClr>
              <a:buSzPts val="2000"/>
            </a:pPr>
            <a:r>
              <a:rPr lang="en-GB" sz="2400" b="1" dirty="0">
                <a:solidFill>
                  <a:schemeClr val="lt1"/>
                </a:solidFill>
                <a:latin typeface="Calibri" panose="020F0502020204030204" pitchFamily="34" charset="0"/>
                <a:cs typeface="Calibri" panose="020F0502020204030204" pitchFamily="34" charset="0"/>
                <a:sym typeface="Twentieth Century"/>
              </a:rPr>
              <a:t>PROPUESTAS:</a:t>
            </a:r>
          </a:p>
          <a:p>
            <a:pPr marL="342900" marR="0" lvl="0" indent="-342900" algn="just" rtl="0">
              <a:lnSpc>
                <a:spcPct val="150000"/>
              </a:lnSpc>
              <a:spcBef>
                <a:spcPts val="0"/>
              </a:spcBef>
              <a:spcAft>
                <a:spcPts val="0"/>
              </a:spcAft>
              <a:buClr>
                <a:schemeClr val="lt1"/>
              </a:buClr>
              <a:buSzPts val="2000"/>
              <a:buFont typeface="Wingdings" panose="05000000000000000000" pitchFamily="2" charset="2"/>
              <a:buChar char="v"/>
            </a:pPr>
            <a:r>
              <a:rPr lang="es-ES" sz="2400" b="1" dirty="0">
                <a:solidFill>
                  <a:schemeClr val="lt1"/>
                </a:solidFill>
                <a:latin typeface="Calibri" panose="020F0502020204030204" pitchFamily="34" charset="0"/>
                <a:cs typeface="Calibri" panose="020F0502020204030204" pitchFamily="34" charset="0"/>
                <a:sym typeface="Twentieth Century"/>
              </a:rPr>
              <a:t>Soluciones tecnológicas, limpias, eficientes.</a:t>
            </a:r>
          </a:p>
          <a:p>
            <a:pPr marL="342900" marR="0" lvl="0" indent="-342900" algn="just" rtl="0">
              <a:lnSpc>
                <a:spcPct val="150000"/>
              </a:lnSpc>
              <a:spcBef>
                <a:spcPts val="0"/>
              </a:spcBef>
              <a:spcAft>
                <a:spcPts val="0"/>
              </a:spcAft>
              <a:buClr>
                <a:schemeClr val="lt1"/>
              </a:buClr>
              <a:buSzPts val="2000"/>
              <a:buFont typeface="Wingdings" panose="05000000000000000000" pitchFamily="2" charset="2"/>
              <a:buChar char="v"/>
            </a:pPr>
            <a:r>
              <a:rPr lang="es-ES" sz="2400" b="1" dirty="0">
                <a:solidFill>
                  <a:schemeClr val="lt1"/>
                </a:solidFill>
                <a:latin typeface="Calibri" panose="020F0502020204030204" pitchFamily="34" charset="0"/>
                <a:cs typeface="Calibri" panose="020F0502020204030204" pitchFamily="34" charset="0"/>
                <a:sym typeface="Twentieth Century"/>
              </a:rPr>
              <a:t>Propuestas de innovación de servicios</a:t>
            </a:r>
          </a:p>
          <a:p>
            <a:pPr marL="342900" marR="0" lvl="0" indent="-342900" algn="just" rtl="0">
              <a:lnSpc>
                <a:spcPct val="150000"/>
              </a:lnSpc>
              <a:spcBef>
                <a:spcPts val="0"/>
              </a:spcBef>
              <a:spcAft>
                <a:spcPts val="0"/>
              </a:spcAft>
              <a:buClr>
                <a:schemeClr val="lt1"/>
              </a:buClr>
              <a:buSzPts val="2000"/>
              <a:buFont typeface="Wingdings" panose="05000000000000000000" pitchFamily="2" charset="2"/>
              <a:buChar char="v"/>
            </a:pPr>
            <a:r>
              <a:rPr lang="es-ES" sz="2400" b="1" dirty="0">
                <a:solidFill>
                  <a:schemeClr val="lt1"/>
                </a:solidFill>
                <a:latin typeface="Calibri" panose="020F0502020204030204" pitchFamily="34" charset="0"/>
                <a:cs typeface="Calibri" panose="020F0502020204030204" pitchFamily="34" charset="0"/>
                <a:sym typeface="Twentieth Century"/>
              </a:rPr>
              <a:t>Mejora de líneas de producción</a:t>
            </a:r>
          </a:p>
          <a:p>
            <a:pPr marL="342900" marR="0" lvl="0" indent="-342900" algn="just" rtl="0">
              <a:lnSpc>
                <a:spcPct val="150000"/>
              </a:lnSpc>
              <a:spcBef>
                <a:spcPts val="0"/>
              </a:spcBef>
              <a:spcAft>
                <a:spcPts val="0"/>
              </a:spcAft>
              <a:buClr>
                <a:schemeClr val="lt1"/>
              </a:buClr>
              <a:buSzPts val="2000"/>
              <a:buFont typeface="Wingdings" panose="05000000000000000000" pitchFamily="2" charset="2"/>
              <a:buChar char="v"/>
            </a:pPr>
            <a:r>
              <a:rPr lang="es-ES" sz="2400" b="1" dirty="0">
                <a:solidFill>
                  <a:schemeClr val="lt1"/>
                </a:solidFill>
                <a:latin typeface="Calibri" panose="020F0502020204030204" pitchFamily="34" charset="0"/>
                <a:cs typeface="Calibri" panose="020F0502020204030204" pitchFamily="34" charset="0"/>
                <a:sym typeface="Twentieth Century"/>
              </a:rPr>
              <a:t>Innovación en eficiencia energética</a:t>
            </a:r>
          </a:p>
          <a:p>
            <a:pPr marL="342900" marR="0" lvl="0" indent="-342900" algn="just" rtl="0">
              <a:lnSpc>
                <a:spcPct val="150000"/>
              </a:lnSpc>
              <a:spcBef>
                <a:spcPts val="0"/>
              </a:spcBef>
              <a:spcAft>
                <a:spcPts val="0"/>
              </a:spcAft>
              <a:buClr>
                <a:schemeClr val="lt1"/>
              </a:buClr>
              <a:buSzPts val="2000"/>
              <a:buFont typeface="Wingdings" panose="05000000000000000000" pitchFamily="2" charset="2"/>
              <a:buChar char="v"/>
            </a:pPr>
            <a:r>
              <a:rPr lang="es-ES" sz="2400" b="1" dirty="0">
                <a:solidFill>
                  <a:schemeClr val="lt1"/>
                </a:solidFill>
                <a:latin typeface="Calibri" panose="020F0502020204030204" pitchFamily="34" charset="0"/>
                <a:cs typeface="Calibri" panose="020F0502020204030204" pitchFamily="34" charset="0"/>
                <a:sym typeface="Twentieth Century"/>
              </a:rPr>
              <a:t>Hidrógeno </a:t>
            </a:r>
          </a:p>
          <a:p>
            <a:pPr marL="342900" marR="0" lvl="0" indent="-342900" algn="just" rtl="0">
              <a:lnSpc>
                <a:spcPct val="150000"/>
              </a:lnSpc>
              <a:spcBef>
                <a:spcPts val="0"/>
              </a:spcBef>
              <a:spcAft>
                <a:spcPts val="0"/>
              </a:spcAft>
              <a:buClr>
                <a:schemeClr val="lt1"/>
              </a:buClr>
              <a:buSzPts val="2000"/>
              <a:buFont typeface="Wingdings" panose="05000000000000000000" pitchFamily="2" charset="2"/>
              <a:buChar char="v"/>
            </a:pPr>
            <a:r>
              <a:rPr lang="es-ES" sz="2400" b="1" dirty="0">
                <a:solidFill>
                  <a:schemeClr val="lt1"/>
                </a:solidFill>
                <a:latin typeface="Calibri" panose="020F0502020204030204" pitchFamily="34" charset="0"/>
                <a:cs typeface="Calibri" panose="020F0502020204030204" pitchFamily="34" charset="0"/>
                <a:sym typeface="Twentieth Century"/>
              </a:rPr>
              <a:t>Energías Renovables</a:t>
            </a:r>
          </a:p>
          <a:p>
            <a:pPr marL="342900" marR="0" lvl="0" indent="-342900" algn="just" rtl="0">
              <a:lnSpc>
                <a:spcPct val="150000"/>
              </a:lnSpc>
              <a:spcBef>
                <a:spcPts val="0"/>
              </a:spcBef>
              <a:spcAft>
                <a:spcPts val="0"/>
              </a:spcAft>
              <a:buClr>
                <a:schemeClr val="lt1"/>
              </a:buClr>
              <a:buSzPts val="2000"/>
              <a:buFont typeface="Wingdings" panose="05000000000000000000" pitchFamily="2" charset="2"/>
              <a:buChar char="v"/>
            </a:pPr>
            <a:r>
              <a:rPr lang="es-ES" sz="2400" b="1" dirty="0">
                <a:solidFill>
                  <a:schemeClr val="lt1"/>
                </a:solidFill>
                <a:latin typeface="Calibri" panose="020F0502020204030204" pitchFamily="34" charset="0"/>
                <a:cs typeface="Calibri" panose="020F0502020204030204" pitchFamily="34" charset="0"/>
                <a:sym typeface="Twentieth Century"/>
              </a:rPr>
              <a:t>Nuevos modelos de negocio</a:t>
            </a:r>
          </a:p>
          <a:p>
            <a:pPr marL="342900" marR="0" lvl="0" indent="-342900" algn="just" rtl="0">
              <a:lnSpc>
                <a:spcPct val="150000"/>
              </a:lnSpc>
              <a:spcBef>
                <a:spcPts val="0"/>
              </a:spcBef>
              <a:spcAft>
                <a:spcPts val="0"/>
              </a:spcAft>
              <a:buClr>
                <a:schemeClr val="lt1"/>
              </a:buClr>
              <a:buSzPts val="2000"/>
              <a:buFont typeface="Wingdings" panose="05000000000000000000" pitchFamily="2" charset="2"/>
              <a:buChar char="v"/>
            </a:pPr>
            <a:r>
              <a:rPr lang="es-ES" sz="2400" b="1" dirty="0">
                <a:solidFill>
                  <a:schemeClr val="lt1"/>
                </a:solidFill>
                <a:latin typeface="Calibri" panose="020F0502020204030204" pitchFamily="34" charset="0"/>
                <a:cs typeface="Calibri" panose="020F0502020204030204" pitchFamily="34" charset="0"/>
                <a:sym typeface="Twentieth Century"/>
              </a:rPr>
              <a:t>Apertura de nuevos mercados</a:t>
            </a:r>
            <a:endParaRPr lang="en-GB" sz="2400" b="1" dirty="0">
              <a:solidFill>
                <a:schemeClr val="bg1"/>
              </a:solidFill>
              <a:latin typeface="Calibri" panose="020F0502020204030204" pitchFamily="34" charset="0"/>
              <a:cs typeface="Calibri" panose="020F0502020204030204" pitchFamily="34" charset="0"/>
            </a:endParaRPr>
          </a:p>
        </p:txBody>
      </p:sp>
      <p:sp>
        <p:nvSpPr>
          <p:cNvPr id="27" name="TextBox 26">
            <a:extLst>
              <a:ext uri="{FF2B5EF4-FFF2-40B4-BE49-F238E27FC236}">
                <a16:creationId xmlns:a16="http://schemas.microsoft.com/office/drawing/2014/main" id="{27F97FDC-35D8-14D6-3CBF-FB5CADB4ABD5}"/>
              </a:ext>
            </a:extLst>
          </p:cNvPr>
          <p:cNvSpPr txBox="1"/>
          <p:nvPr/>
        </p:nvSpPr>
        <p:spPr>
          <a:xfrm>
            <a:off x="8444255" y="3162548"/>
            <a:ext cx="2717081" cy="532903"/>
          </a:xfrm>
          <a:prstGeom prst="rect">
            <a:avLst/>
          </a:prstGeom>
          <a:noFill/>
        </p:spPr>
        <p:txBody>
          <a:bodyPr wrap="square">
            <a:spAutoFit/>
          </a:bodyPr>
          <a:lstStyle/>
          <a:p>
            <a:pPr algn="just">
              <a:lnSpc>
                <a:spcPct val="107000"/>
              </a:lnSpc>
              <a:spcAft>
                <a:spcPts val="800"/>
              </a:spcAft>
            </a:pPr>
            <a:r>
              <a:rPr lang="en-GB" sz="2800" b="1" u="sng" dirty="0">
                <a:solidFill>
                  <a:schemeClr val="bg1"/>
                </a:solidFill>
                <a:effectLst/>
                <a:latin typeface="Calibri" panose="020F0502020204030204" pitchFamily="34" charset="0"/>
                <a:ea typeface="Times New Roman" panose="02020603050405020304" pitchFamily="18" charset="0"/>
              </a:rPr>
              <a:t>TRL Level: 6-9</a:t>
            </a:r>
            <a:endParaRPr lang="en-GB" sz="2800" b="1" u="sng" dirty="0">
              <a:solidFill>
                <a:schemeClr val="bg1"/>
              </a:solidFill>
              <a:latin typeface="Calibri" panose="020F0502020204030204" pitchFamily="34" charset="0"/>
              <a:ea typeface="Calibri" panose="020F0502020204030204" pitchFamily="34" charset="0"/>
            </a:endParaRPr>
          </a:p>
        </p:txBody>
      </p:sp>
      <p:pic>
        <p:nvPicPr>
          <p:cNvPr id="12" name="Google Shape;462;p37">
            <a:extLst>
              <a:ext uri="{FF2B5EF4-FFF2-40B4-BE49-F238E27FC236}">
                <a16:creationId xmlns:a16="http://schemas.microsoft.com/office/drawing/2014/main" id="{CC527820-70C4-08F8-8CAF-8787ECC1F386}"/>
              </a:ext>
            </a:extLst>
          </p:cNvPr>
          <p:cNvPicPr preferRelativeResize="0"/>
          <p:nvPr/>
        </p:nvPicPr>
        <p:blipFill rotWithShape="1">
          <a:blip r:embed="rId3">
            <a:alphaModFix/>
          </a:blip>
          <a:srcRect/>
          <a:stretch/>
        </p:blipFill>
        <p:spPr>
          <a:xfrm>
            <a:off x="10642862" y="322924"/>
            <a:ext cx="1035300" cy="1043963"/>
          </a:xfrm>
          <a:prstGeom prst="rect">
            <a:avLst/>
          </a:prstGeom>
          <a:noFill/>
          <a:ln>
            <a:noFill/>
          </a:ln>
        </p:spPr>
      </p:pic>
      <p:sp>
        <p:nvSpPr>
          <p:cNvPr id="13" name="TextBox 3">
            <a:extLst>
              <a:ext uri="{FF2B5EF4-FFF2-40B4-BE49-F238E27FC236}">
                <a16:creationId xmlns:a16="http://schemas.microsoft.com/office/drawing/2014/main" id="{F9AA5641-68AF-C02A-71E0-D1062B7C4B35}"/>
              </a:ext>
            </a:extLst>
          </p:cNvPr>
          <p:cNvSpPr txBox="1"/>
          <p:nvPr/>
        </p:nvSpPr>
        <p:spPr>
          <a:xfrm>
            <a:off x="1173192" y="539690"/>
            <a:ext cx="6985161" cy="707886"/>
          </a:xfrm>
          <a:prstGeom prst="rect">
            <a:avLst/>
          </a:prstGeom>
          <a:noFill/>
        </p:spPr>
        <p:txBody>
          <a:bodyPr wrap="square" rtlCol="0">
            <a:spAutoFit/>
          </a:bodyPr>
          <a:lstStyle>
            <a:defPPr>
              <a:defRPr lang="es-ES"/>
            </a:defPPr>
            <a:lvl1pPr>
              <a:defRPr sz="4000" b="1">
                <a:solidFill>
                  <a:srgbClr val="304A7E"/>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dirty="0"/>
              <a:t>Innovation Grants</a:t>
            </a:r>
          </a:p>
        </p:txBody>
      </p:sp>
      <p:sp>
        <p:nvSpPr>
          <p:cNvPr id="14" name="Triángulo isósceles 13">
            <a:extLst>
              <a:ext uri="{FF2B5EF4-FFF2-40B4-BE49-F238E27FC236}">
                <a16:creationId xmlns:a16="http://schemas.microsoft.com/office/drawing/2014/main" id="{5C40A3E5-FBC5-EE8C-C395-A84FDEFE8E5A}"/>
              </a:ext>
            </a:extLst>
          </p:cNvPr>
          <p:cNvSpPr/>
          <p:nvPr/>
        </p:nvSpPr>
        <p:spPr>
          <a:xfrm>
            <a:off x="9005455" y="3785367"/>
            <a:ext cx="1378789" cy="1616364"/>
          </a:xfrm>
          <a:prstGeom prs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3724883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descr="Euro outline">
            <a:extLst>
              <a:ext uri="{FF2B5EF4-FFF2-40B4-BE49-F238E27FC236}">
                <a16:creationId xmlns:a16="http://schemas.microsoft.com/office/drawing/2014/main" id="{C0DAE703-05BA-C4C0-D44F-B37489C4BA73}"/>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8344222" y="1186543"/>
            <a:ext cx="232608" cy="232608"/>
          </a:xfrm>
          <a:prstGeom prst="rect">
            <a:avLst/>
          </a:prstGeom>
        </p:spPr>
      </p:pic>
      <p:pic>
        <p:nvPicPr>
          <p:cNvPr id="2" name="Google Shape;462;p37">
            <a:extLst>
              <a:ext uri="{FF2B5EF4-FFF2-40B4-BE49-F238E27FC236}">
                <a16:creationId xmlns:a16="http://schemas.microsoft.com/office/drawing/2014/main" id="{A80F54C2-BECF-1564-583A-A7B876F83613}"/>
              </a:ext>
            </a:extLst>
          </p:cNvPr>
          <p:cNvPicPr preferRelativeResize="0"/>
          <p:nvPr/>
        </p:nvPicPr>
        <p:blipFill rotWithShape="1">
          <a:blip r:embed="rId4">
            <a:alphaModFix/>
          </a:blip>
          <a:srcRect/>
          <a:stretch/>
        </p:blipFill>
        <p:spPr>
          <a:xfrm>
            <a:off x="10642862" y="322924"/>
            <a:ext cx="1035300" cy="1043963"/>
          </a:xfrm>
          <a:prstGeom prst="rect">
            <a:avLst/>
          </a:prstGeom>
          <a:noFill/>
          <a:ln>
            <a:noFill/>
          </a:ln>
        </p:spPr>
      </p:pic>
      <p:graphicFrame>
        <p:nvGraphicFramePr>
          <p:cNvPr id="3" name="Tabla 3">
            <a:extLst>
              <a:ext uri="{FF2B5EF4-FFF2-40B4-BE49-F238E27FC236}">
                <a16:creationId xmlns:a16="http://schemas.microsoft.com/office/drawing/2014/main" id="{B37018AA-C740-F35B-0C45-854BD90EF2CC}"/>
              </a:ext>
            </a:extLst>
          </p:cNvPr>
          <p:cNvGraphicFramePr>
            <a:graphicFrameLocks noGrp="1"/>
          </p:cNvGraphicFramePr>
          <p:nvPr>
            <p:extLst>
              <p:ext uri="{D42A27DB-BD31-4B8C-83A1-F6EECF244321}">
                <p14:modId xmlns:p14="http://schemas.microsoft.com/office/powerpoint/2010/main" val="3588479276"/>
              </p:ext>
            </p:extLst>
          </p:nvPr>
        </p:nvGraphicFramePr>
        <p:xfrm>
          <a:off x="1332354" y="1643056"/>
          <a:ext cx="10148445" cy="4028399"/>
        </p:xfrm>
        <a:graphic>
          <a:graphicData uri="http://schemas.openxmlformats.org/drawingml/2006/table">
            <a:tbl>
              <a:tblPr firstRow="1" bandRow="1">
                <a:tableStyleId>{2D5ABB26-0587-4C30-8999-92F81FD0307C}</a:tableStyleId>
              </a:tblPr>
              <a:tblGrid>
                <a:gridCol w="4809303">
                  <a:extLst>
                    <a:ext uri="{9D8B030D-6E8A-4147-A177-3AD203B41FA5}">
                      <a16:colId xmlns:a16="http://schemas.microsoft.com/office/drawing/2014/main" val="3636353465"/>
                    </a:ext>
                  </a:extLst>
                </a:gridCol>
                <a:gridCol w="5339142">
                  <a:extLst>
                    <a:ext uri="{9D8B030D-6E8A-4147-A177-3AD203B41FA5}">
                      <a16:colId xmlns:a16="http://schemas.microsoft.com/office/drawing/2014/main" val="3524990367"/>
                    </a:ext>
                  </a:extLst>
                </a:gridCol>
              </a:tblGrid>
              <a:tr h="387399">
                <a:tc>
                  <a:txBody>
                    <a:bodyPr/>
                    <a:lstStyle/>
                    <a:p>
                      <a:pPr>
                        <a:lnSpc>
                          <a:spcPct val="107000"/>
                        </a:lnSpc>
                        <a:spcAft>
                          <a:spcPts val="800"/>
                        </a:spcAft>
                      </a:pPr>
                      <a:r>
                        <a:rPr lang="es-ES" sz="2400" b="0" noProof="0" dirty="0">
                          <a:solidFill>
                            <a:schemeClr val="bg1"/>
                          </a:solidFill>
                          <a:latin typeface="Calibri" panose="020F0502020204030204" pitchFamily="34" charset="0"/>
                          <a:cs typeface="Calibri" panose="020F0502020204030204" pitchFamily="34" charset="0"/>
                        </a:rPr>
                        <a:t>Presupuesto</a:t>
                      </a:r>
                      <a:r>
                        <a:rPr lang="en-GB" sz="2400" b="0" dirty="0">
                          <a:solidFill>
                            <a:schemeClr val="bg1"/>
                          </a:solidFill>
                          <a:latin typeface="Calibri" panose="020F0502020204030204" pitchFamily="34" charset="0"/>
                          <a:cs typeface="Calibri" panose="020F0502020204030204" pitchFamily="34" charset="0"/>
                        </a:rPr>
                        <a:t> total </a:t>
                      </a:r>
                      <a:endParaRPr lang="es-ES" sz="2400" b="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304A7E"/>
                    </a:solidFill>
                  </a:tcPr>
                </a:tc>
                <a:tc>
                  <a:txBody>
                    <a:bodyPr/>
                    <a:lstStyle/>
                    <a:p>
                      <a:pPr marL="0" marR="0" lvl="0" indent="0" algn="l" defTabSz="914400" rtl="0" eaLnBrk="1" fontAlgn="auto" latinLnBrk="0" hangingPunct="1">
                        <a:lnSpc>
                          <a:spcPct val="107000"/>
                        </a:lnSpc>
                        <a:spcBef>
                          <a:spcPts val="0"/>
                        </a:spcBef>
                        <a:spcAft>
                          <a:spcPts val="800"/>
                        </a:spcAft>
                        <a:buClr>
                          <a:srgbClr val="000000"/>
                        </a:buClr>
                        <a:buSzTx/>
                        <a:buFont typeface="Arial"/>
                        <a:buNone/>
                        <a:tabLst/>
                        <a:defRPr/>
                      </a:pPr>
                      <a:r>
                        <a:rPr lang="en-GB" sz="2400" b="0" dirty="0">
                          <a:solidFill>
                            <a:schemeClr val="bg1"/>
                          </a:solidFill>
                          <a:latin typeface="Calibri" panose="020F0502020204030204" pitchFamily="34" charset="0"/>
                          <a:cs typeface="Calibri" panose="020F0502020204030204" pitchFamily="34" charset="0"/>
                        </a:rPr>
                        <a:t>1.000.000</a:t>
                      </a:r>
                      <a:endParaRPr lang="es-ES" sz="2400" b="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304A7E"/>
                    </a:solidFill>
                  </a:tcPr>
                </a:tc>
                <a:extLst>
                  <a:ext uri="{0D108BD9-81ED-4DB2-BD59-A6C34878D82A}">
                    <a16:rowId xmlns:a16="http://schemas.microsoft.com/office/drawing/2014/main" val="2920551381"/>
                  </a:ext>
                </a:extLst>
              </a:tr>
              <a:tr h="463892">
                <a:tc>
                  <a:txBody>
                    <a:bodyPr/>
                    <a:lstStyle/>
                    <a:p>
                      <a:pPr marR="0" algn="l" rtl="0">
                        <a:lnSpc>
                          <a:spcPct val="107000"/>
                        </a:lnSpc>
                        <a:spcBef>
                          <a:spcPts val="0"/>
                        </a:spcBef>
                        <a:spcAft>
                          <a:spcPts val="800"/>
                        </a:spcAft>
                        <a:buClr>
                          <a:srgbClr val="000000"/>
                        </a:buClr>
                        <a:buFont typeface="Arial"/>
                      </a:pPr>
                      <a:r>
                        <a:rPr lang="es-ES" sz="2400" b="0" i="0" u="none" strike="noStrike" cap="none" dirty="0">
                          <a:solidFill>
                            <a:srgbClr val="304A7E"/>
                          </a:solidFill>
                          <a:effectLst/>
                          <a:latin typeface="Calibri" panose="020F0502020204030204" pitchFamily="34" charset="0"/>
                          <a:ea typeface="+mn-ea"/>
                          <a:cs typeface="Calibri" panose="020F0502020204030204" pitchFamily="34" charset="0"/>
                          <a:sym typeface="Arial"/>
                        </a:rPr>
                        <a:t>Proyectos a aprobar</a:t>
                      </a:r>
                    </a:p>
                  </a:txBody>
                  <a:tcPr marL="68580" marR="68580" marT="0" marB="0">
                    <a:solidFill>
                      <a:schemeClr val="bg1"/>
                    </a:solidFill>
                  </a:tcPr>
                </a:tc>
                <a:tc>
                  <a:txBody>
                    <a:bodyPr/>
                    <a:lstStyle/>
                    <a:p>
                      <a:pPr marR="0" algn="l" rtl="0">
                        <a:lnSpc>
                          <a:spcPct val="107000"/>
                        </a:lnSpc>
                        <a:spcBef>
                          <a:spcPts val="0"/>
                        </a:spcBef>
                        <a:spcAft>
                          <a:spcPts val="800"/>
                        </a:spcAft>
                        <a:buClr>
                          <a:srgbClr val="000000"/>
                        </a:buClr>
                        <a:buFont typeface="Arial"/>
                      </a:pPr>
                      <a:r>
                        <a:rPr lang="es-ES" sz="2400" b="0" i="0" u="none" strike="noStrike" cap="none" dirty="0">
                          <a:solidFill>
                            <a:srgbClr val="304A7E"/>
                          </a:solidFill>
                          <a:effectLst/>
                          <a:latin typeface="Calibri" panose="020F0502020204030204" pitchFamily="34" charset="0"/>
                          <a:ea typeface="+mn-ea"/>
                          <a:cs typeface="Calibri" panose="020F0502020204030204" pitchFamily="34" charset="0"/>
                          <a:sym typeface="Arial"/>
                        </a:rPr>
                        <a:t>6-9</a:t>
                      </a:r>
                    </a:p>
                  </a:txBody>
                  <a:tcPr marL="68580" marR="68580" marT="0" marB="0">
                    <a:solidFill>
                      <a:schemeClr val="bg1"/>
                    </a:solidFill>
                  </a:tcPr>
                </a:tc>
                <a:extLst>
                  <a:ext uri="{0D108BD9-81ED-4DB2-BD59-A6C34878D82A}">
                    <a16:rowId xmlns:a16="http://schemas.microsoft.com/office/drawing/2014/main" val="2242488351"/>
                  </a:ext>
                </a:extLst>
              </a:tr>
              <a:tr h="463892">
                <a:tc>
                  <a:txBody>
                    <a:bodyPr/>
                    <a:lstStyle/>
                    <a:p>
                      <a:pPr>
                        <a:lnSpc>
                          <a:spcPct val="107000"/>
                        </a:lnSpc>
                        <a:spcAft>
                          <a:spcPts val="800"/>
                        </a:spcAft>
                      </a:pPr>
                      <a:r>
                        <a:rPr lang="fr-FR" sz="2400" b="0" dirty="0">
                          <a:solidFill>
                            <a:srgbClr val="FFFFFF"/>
                          </a:solidFill>
                          <a:effectLst/>
                          <a:latin typeface="Calibri" panose="020F0502020204030204" pitchFamily="34" charset="0"/>
                          <a:cs typeface="Calibri" panose="020F0502020204030204" pitchFamily="34" charset="0"/>
                        </a:rPr>
                        <a:t>Maximo </a:t>
                      </a:r>
                      <a:r>
                        <a:rPr lang="es-ES" sz="2400" b="0" noProof="0" dirty="0">
                          <a:solidFill>
                            <a:srgbClr val="FFFFFF"/>
                          </a:solidFill>
                          <a:effectLst/>
                          <a:latin typeface="Calibri" panose="020F0502020204030204" pitchFamily="34" charset="0"/>
                          <a:cs typeface="Calibri" panose="020F0502020204030204" pitchFamily="34" charset="0"/>
                        </a:rPr>
                        <a:t>presupuesto</a:t>
                      </a:r>
                      <a:r>
                        <a:rPr lang="fr-FR" sz="2400" b="0" dirty="0">
                          <a:solidFill>
                            <a:srgbClr val="FFFFFF"/>
                          </a:solidFill>
                          <a:effectLst/>
                          <a:latin typeface="Calibri" panose="020F0502020204030204" pitchFamily="34" charset="0"/>
                          <a:cs typeface="Calibri" panose="020F0502020204030204" pitchFamily="34" charset="0"/>
                        </a:rPr>
                        <a:t> </a:t>
                      </a:r>
                      <a:r>
                        <a:rPr lang="fr-FR" sz="2400" b="0" dirty="0" err="1">
                          <a:solidFill>
                            <a:srgbClr val="FFFFFF"/>
                          </a:solidFill>
                          <a:effectLst/>
                          <a:latin typeface="Calibri" panose="020F0502020204030204" pitchFamily="34" charset="0"/>
                          <a:cs typeface="Calibri" panose="020F0502020204030204" pitchFamily="34" charset="0"/>
                        </a:rPr>
                        <a:t>por</a:t>
                      </a:r>
                      <a:r>
                        <a:rPr lang="fr-FR" sz="2400" b="0" dirty="0">
                          <a:solidFill>
                            <a:srgbClr val="FFFFFF"/>
                          </a:solidFill>
                          <a:effectLst/>
                          <a:latin typeface="Calibri" panose="020F0502020204030204" pitchFamily="34" charset="0"/>
                          <a:cs typeface="Calibri" panose="020F0502020204030204" pitchFamily="34" charset="0"/>
                        </a:rPr>
                        <a:t> </a:t>
                      </a:r>
                      <a:r>
                        <a:rPr lang="fr-FR" sz="2400" b="0" dirty="0" err="1">
                          <a:solidFill>
                            <a:srgbClr val="FFFFFF"/>
                          </a:solidFill>
                          <a:effectLst/>
                          <a:latin typeface="Calibri" panose="020F0502020204030204" pitchFamily="34" charset="0"/>
                          <a:cs typeface="Calibri" panose="020F0502020204030204" pitchFamily="34" charset="0"/>
                        </a:rPr>
                        <a:t>pyme</a:t>
                      </a:r>
                      <a:endParaRPr lang="es-ES" sz="2400" b="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304A7E"/>
                    </a:solidFill>
                  </a:tcPr>
                </a:tc>
                <a:tc>
                  <a:txBody>
                    <a:bodyPr/>
                    <a:lstStyle/>
                    <a:p>
                      <a:pPr>
                        <a:lnSpc>
                          <a:spcPct val="107000"/>
                        </a:lnSpc>
                        <a:spcAft>
                          <a:spcPts val="800"/>
                        </a:spcAft>
                      </a:pPr>
                      <a:r>
                        <a:rPr lang="fr-FR" sz="2400" b="0" dirty="0">
                          <a:solidFill>
                            <a:schemeClr val="bg1"/>
                          </a:solidFill>
                          <a:effectLst/>
                          <a:latin typeface="Calibri" panose="020F0502020204030204" pitchFamily="34" charset="0"/>
                          <a:cs typeface="Calibri" panose="020F0502020204030204" pitchFamily="34" charset="0"/>
                        </a:rPr>
                        <a:t>60.000 €, </a:t>
                      </a:r>
                      <a:r>
                        <a:rPr lang="es-ES" sz="2400" b="0" noProof="0" dirty="0">
                          <a:solidFill>
                            <a:schemeClr val="bg1"/>
                          </a:solidFill>
                          <a:effectLst/>
                          <a:latin typeface="Calibri" panose="020F0502020204030204" pitchFamily="34" charset="0"/>
                          <a:cs typeface="Calibri" panose="020F0502020204030204" pitchFamily="34" charset="0"/>
                        </a:rPr>
                        <a:t>incluyendo formación</a:t>
                      </a:r>
                      <a:endParaRPr lang="es-ES" sz="2400" b="0" noProof="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304A7E"/>
                    </a:solidFill>
                  </a:tcPr>
                </a:tc>
                <a:extLst>
                  <a:ext uri="{0D108BD9-81ED-4DB2-BD59-A6C34878D82A}">
                    <a16:rowId xmlns:a16="http://schemas.microsoft.com/office/drawing/2014/main" val="2942453598"/>
                  </a:ext>
                </a:extLst>
              </a:tr>
              <a:tr h="463892">
                <a:tc>
                  <a:txBody>
                    <a:bodyPr/>
                    <a:lstStyle/>
                    <a:p>
                      <a:pPr>
                        <a:lnSpc>
                          <a:spcPct val="107000"/>
                        </a:lnSpc>
                        <a:spcAft>
                          <a:spcPts val="800"/>
                        </a:spcAft>
                      </a:pPr>
                      <a:r>
                        <a:rPr lang="es-ES" sz="2400" b="0" noProof="0">
                          <a:solidFill>
                            <a:srgbClr val="304A7E"/>
                          </a:solidFill>
                          <a:effectLst/>
                          <a:latin typeface="Calibri" panose="020F0502020204030204" pitchFamily="34" charset="0"/>
                          <a:cs typeface="Calibri" panose="020F0502020204030204" pitchFamily="34" charset="0"/>
                        </a:rPr>
                        <a:t>Máximo presupuesto por proyecto</a:t>
                      </a:r>
                      <a:endParaRPr lang="es-ES" sz="2400" b="0" noProof="0">
                        <a:solidFill>
                          <a:srgbClr val="304A7E"/>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bg1"/>
                    </a:solidFill>
                  </a:tcPr>
                </a:tc>
                <a:tc>
                  <a:txBody>
                    <a:bodyPr/>
                    <a:lstStyle/>
                    <a:p>
                      <a:pPr>
                        <a:lnSpc>
                          <a:spcPct val="107000"/>
                        </a:lnSpc>
                        <a:spcAft>
                          <a:spcPts val="800"/>
                        </a:spcAft>
                      </a:pPr>
                      <a:r>
                        <a:rPr lang="es-ES" sz="2400" b="0" noProof="0" dirty="0">
                          <a:solidFill>
                            <a:srgbClr val="2F5496"/>
                          </a:solidFill>
                          <a:effectLst/>
                          <a:latin typeface="Calibri" panose="020F0502020204030204" pitchFamily="34" charset="0"/>
                          <a:cs typeface="Calibri" panose="020F0502020204030204" pitchFamily="34" charset="0"/>
                        </a:rPr>
                        <a:t>180.000 €</a:t>
                      </a:r>
                      <a:endParaRPr lang="es-ES" sz="2400" b="0" noProof="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bg1"/>
                    </a:solidFill>
                  </a:tcPr>
                </a:tc>
                <a:extLst>
                  <a:ext uri="{0D108BD9-81ED-4DB2-BD59-A6C34878D82A}">
                    <a16:rowId xmlns:a16="http://schemas.microsoft.com/office/drawing/2014/main" val="3901551525"/>
                  </a:ext>
                </a:extLst>
              </a:tr>
              <a:tr h="463892">
                <a:tc>
                  <a:txBody>
                    <a:bodyPr/>
                    <a:lstStyle/>
                    <a:p>
                      <a:pPr>
                        <a:lnSpc>
                          <a:spcPct val="107000"/>
                        </a:lnSpc>
                        <a:spcAft>
                          <a:spcPts val="800"/>
                        </a:spcAft>
                      </a:pPr>
                      <a:r>
                        <a:rPr lang="es-ES" sz="2400" b="0" noProof="0" dirty="0">
                          <a:solidFill>
                            <a:srgbClr val="FFFFFF"/>
                          </a:solidFill>
                          <a:effectLst/>
                          <a:latin typeface="Calibri" panose="020F0502020204030204" pitchFamily="34" charset="0"/>
                          <a:cs typeface="Calibri" panose="020F0502020204030204" pitchFamily="34" charset="0"/>
                        </a:rPr>
                        <a:t>Financiación</a:t>
                      </a:r>
                      <a:endParaRPr lang="es-ES" sz="2400" b="0" noProof="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304A7E"/>
                    </a:solidFill>
                  </a:tcPr>
                </a:tc>
                <a:tc>
                  <a:txBody>
                    <a:bodyPr/>
                    <a:lstStyle/>
                    <a:p>
                      <a:pPr>
                        <a:lnSpc>
                          <a:spcPct val="107000"/>
                        </a:lnSpc>
                        <a:spcAft>
                          <a:spcPts val="800"/>
                        </a:spcAft>
                      </a:pPr>
                      <a:r>
                        <a:rPr lang="es-ES" sz="2400" b="0" noProof="0">
                          <a:solidFill>
                            <a:schemeClr val="bg1"/>
                          </a:solidFill>
                          <a:effectLst/>
                          <a:latin typeface="Calibri" panose="020F0502020204030204" pitchFamily="34" charset="0"/>
                          <a:cs typeface="Calibri" panose="020F0502020204030204" pitchFamily="34" charset="0"/>
                        </a:rPr>
                        <a:t>Lump-sum</a:t>
                      </a:r>
                      <a:endParaRPr lang="es-ES" sz="2400" b="0" noProof="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304A7E"/>
                    </a:solidFill>
                  </a:tcPr>
                </a:tc>
                <a:extLst>
                  <a:ext uri="{0D108BD9-81ED-4DB2-BD59-A6C34878D82A}">
                    <a16:rowId xmlns:a16="http://schemas.microsoft.com/office/drawing/2014/main" val="4246237108"/>
                  </a:ext>
                </a:extLst>
              </a:tr>
              <a:tr h="1785432">
                <a:tc>
                  <a:txBody>
                    <a:bodyPr/>
                    <a:lstStyle/>
                    <a:p>
                      <a:pPr>
                        <a:lnSpc>
                          <a:spcPct val="107000"/>
                        </a:lnSpc>
                        <a:spcAft>
                          <a:spcPts val="800"/>
                        </a:spcAft>
                      </a:pPr>
                      <a:r>
                        <a:rPr lang="es-ES" sz="2400" b="0" noProof="0" dirty="0">
                          <a:solidFill>
                            <a:srgbClr val="304A7E"/>
                          </a:solidFill>
                          <a:effectLst/>
                          <a:latin typeface="Calibri" panose="020F0502020204030204" pitchFamily="34" charset="0"/>
                          <a:cs typeface="Calibri" panose="020F0502020204030204" pitchFamily="34" charset="0"/>
                        </a:rPr>
                        <a:t> </a:t>
                      </a:r>
                    </a:p>
                    <a:p>
                      <a:pPr>
                        <a:lnSpc>
                          <a:spcPct val="107000"/>
                        </a:lnSpc>
                        <a:spcAft>
                          <a:spcPts val="800"/>
                        </a:spcAft>
                      </a:pPr>
                      <a:r>
                        <a:rPr lang="es-ES" sz="2400" b="0" noProof="0" dirty="0">
                          <a:solidFill>
                            <a:srgbClr val="304A7E"/>
                          </a:solidFill>
                          <a:effectLst/>
                          <a:latin typeface="Calibri" panose="020F0502020204030204" pitchFamily="34" charset="0"/>
                          <a:cs typeface="Calibri" panose="020F0502020204030204" pitchFamily="34" charset="0"/>
                        </a:rPr>
                        <a:t>Pago de la subvención</a:t>
                      </a:r>
                      <a:endParaRPr lang="es-ES" sz="2400" b="0" noProof="0" dirty="0">
                        <a:solidFill>
                          <a:srgbClr val="304A7E"/>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bg1"/>
                    </a:solidFill>
                  </a:tcPr>
                </a:tc>
                <a:tc>
                  <a:txBody>
                    <a:bodyPr/>
                    <a:lstStyle/>
                    <a:p>
                      <a:pPr>
                        <a:spcAft>
                          <a:spcPts val="800"/>
                        </a:spcAft>
                      </a:pPr>
                      <a:r>
                        <a:rPr lang="es-ES" sz="2400" b="0" noProof="0" dirty="0">
                          <a:solidFill>
                            <a:srgbClr val="304A7E"/>
                          </a:solidFill>
                          <a:effectLst/>
                          <a:latin typeface="Calibri" panose="020F0502020204030204" pitchFamily="34" charset="0"/>
                          <a:cs typeface="Calibri" panose="020F0502020204030204" pitchFamily="34" charset="0"/>
                        </a:rPr>
                        <a:t>50% a la firma del contrato</a:t>
                      </a:r>
                    </a:p>
                    <a:p>
                      <a:pPr>
                        <a:spcAft>
                          <a:spcPts val="800"/>
                        </a:spcAft>
                      </a:pPr>
                      <a:r>
                        <a:rPr lang="es-ES" sz="2400" b="0" noProof="0" dirty="0">
                          <a:solidFill>
                            <a:srgbClr val="304A7E"/>
                          </a:solidFill>
                          <a:effectLst/>
                          <a:latin typeface="Calibri" panose="020F0502020204030204" pitchFamily="34" charset="0"/>
                          <a:cs typeface="Calibri" panose="020F0502020204030204" pitchFamily="34" charset="0"/>
                        </a:rPr>
                        <a:t>25% a los 6 meses, </a:t>
                      </a:r>
                      <a:r>
                        <a:rPr lang="es-ES" sz="2400" b="0" noProof="0" dirty="0" err="1">
                          <a:solidFill>
                            <a:srgbClr val="304A7E"/>
                          </a:solidFill>
                          <a:effectLst/>
                          <a:latin typeface="Calibri" panose="020F0502020204030204" pitchFamily="34" charset="0"/>
                          <a:cs typeface="Calibri" panose="020F0502020204030204" pitchFamily="34" charset="0"/>
                        </a:rPr>
                        <a:t>Intermediate</a:t>
                      </a:r>
                      <a:r>
                        <a:rPr lang="es-ES" sz="2400" b="0" noProof="0" dirty="0">
                          <a:solidFill>
                            <a:srgbClr val="304A7E"/>
                          </a:solidFill>
                          <a:effectLst/>
                          <a:latin typeface="Calibri" panose="020F0502020204030204" pitchFamily="34" charset="0"/>
                          <a:cs typeface="Calibri" panose="020F0502020204030204" pitchFamily="34" charset="0"/>
                        </a:rPr>
                        <a:t> </a:t>
                      </a:r>
                      <a:r>
                        <a:rPr lang="es-ES" sz="2400" b="0" noProof="0" dirty="0" err="1">
                          <a:solidFill>
                            <a:srgbClr val="304A7E"/>
                          </a:solidFill>
                          <a:effectLst/>
                          <a:latin typeface="Calibri" panose="020F0502020204030204" pitchFamily="34" charset="0"/>
                          <a:cs typeface="Calibri" panose="020F0502020204030204" pitchFamily="34" charset="0"/>
                        </a:rPr>
                        <a:t>Report</a:t>
                      </a:r>
                      <a:endParaRPr lang="es-ES" sz="2400" b="0" noProof="0" dirty="0">
                        <a:solidFill>
                          <a:srgbClr val="304A7E"/>
                        </a:solidFill>
                        <a:effectLst/>
                        <a:latin typeface="Calibri" panose="020F0502020204030204" pitchFamily="34" charset="0"/>
                        <a:cs typeface="Calibri" panose="020F0502020204030204" pitchFamily="34" charset="0"/>
                      </a:endParaRPr>
                    </a:p>
                    <a:p>
                      <a:pPr>
                        <a:lnSpc>
                          <a:spcPct val="107000"/>
                        </a:lnSpc>
                        <a:spcAft>
                          <a:spcPts val="800"/>
                        </a:spcAft>
                      </a:pPr>
                      <a:r>
                        <a:rPr lang="es-ES" sz="2400" b="0" noProof="0" dirty="0">
                          <a:solidFill>
                            <a:srgbClr val="304A7E"/>
                          </a:solidFill>
                          <a:effectLst/>
                          <a:latin typeface="Calibri" panose="020F0502020204030204" pitchFamily="34" charset="0"/>
                          <a:cs typeface="Calibri" panose="020F0502020204030204" pitchFamily="34" charset="0"/>
                        </a:rPr>
                        <a:t>25% al finalizar, Final </a:t>
                      </a:r>
                      <a:r>
                        <a:rPr lang="es-ES" sz="2400" b="0" noProof="0" dirty="0" err="1">
                          <a:solidFill>
                            <a:srgbClr val="304A7E"/>
                          </a:solidFill>
                          <a:effectLst/>
                          <a:latin typeface="Calibri" panose="020F0502020204030204" pitchFamily="34" charset="0"/>
                          <a:cs typeface="Calibri" panose="020F0502020204030204" pitchFamily="34" charset="0"/>
                        </a:rPr>
                        <a:t>report</a:t>
                      </a:r>
                      <a:endParaRPr lang="es-ES" sz="2400" b="0" noProof="0" dirty="0">
                        <a:solidFill>
                          <a:srgbClr val="304A7E"/>
                        </a:solidFill>
                        <a:effectLst/>
                        <a:latin typeface="Calibri" panose="020F0502020204030204" pitchFamily="34" charset="0"/>
                        <a:cs typeface="Calibri" panose="020F0502020204030204" pitchFamily="34" charset="0"/>
                      </a:endParaRPr>
                    </a:p>
                  </a:txBody>
                  <a:tcPr marL="68580" marR="68580" marT="0" marB="0">
                    <a:solidFill>
                      <a:schemeClr val="bg1"/>
                    </a:solidFill>
                  </a:tcPr>
                </a:tc>
                <a:extLst>
                  <a:ext uri="{0D108BD9-81ED-4DB2-BD59-A6C34878D82A}">
                    <a16:rowId xmlns:a16="http://schemas.microsoft.com/office/drawing/2014/main" val="3624722647"/>
                  </a:ext>
                </a:extLst>
              </a:tr>
            </a:tbl>
          </a:graphicData>
        </a:graphic>
      </p:graphicFrame>
      <p:sp>
        <p:nvSpPr>
          <p:cNvPr id="4" name="TextBox 3">
            <a:extLst>
              <a:ext uri="{FF2B5EF4-FFF2-40B4-BE49-F238E27FC236}">
                <a16:creationId xmlns:a16="http://schemas.microsoft.com/office/drawing/2014/main" id="{F6544793-5D5A-0255-1C8B-E3D7A586E8A1}"/>
              </a:ext>
            </a:extLst>
          </p:cNvPr>
          <p:cNvSpPr txBox="1"/>
          <p:nvPr/>
        </p:nvSpPr>
        <p:spPr>
          <a:xfrm>
            <a:off x="1173192" y="539690"/>
            <a:ext cx="6985161" cy="707886"/>
          </a:xfrm>
          <a:prstGeom prst="rect">
            <a:avLst/>
          </a:prstGeom>
          <a:noFill/>
        </p:spPr>
        <p:txBody>
          <a:bodyPr wrap="square" rtlCol="0">
            <a:spAutoFit/>
          </a:bodyPr>
          <a:lstStyle>
            <a:defPPr>
              <a:defRPr lang="es-ES"/>
            </a:defPPr>
            <a:lvl1pPr>
              <a:defRPr sz="4000" b="1">
                <a:solidFill>
                  <a:srgbClr val="304A7E"/>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dirty="0"/>
              <a:t>Innovation Grants</a:t>
            </a:r>
          </a:p>
        </p:txBody>
      </p:sp>
    </p:spTree>
    <p:extLst>
      <p:ext uri="{BB962C8B-B14F-4D97-AF65-F5344CB8AC3E}">
        <p14:creationId xmlns:p14="http://schemas.microsoft.com/office/powerpoint/2010/main" val="9838736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descr="Euro outline">
            <a:extLst>
              <a:ext uri="{FF2B5EF4-FFF2-40B4-BE49-F238E27FC236}">
                <a16:creationId xmlns:a16="http://schemas.microsoft.com/office/drawing/2014/main" id="{C0DAE703-05BA-C4C0-D44F-B37489C4BA73}"/>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8344222" y="1186543"/>
            <a:ext cx="232608" cy="232608"/>
          </a:xfrm>
          <a:prstGeom prst="rect">
            <a:avLst/>
          </a:prstGeom>
        </p:spPr>
      </p:pic>
      <p:pic>
        <p:nvPicPr>
          <p:cNvPr id="2" name="Google Shape;462;p37">
            <a:extLst>
              <a:ext uri="{FF2B5EF4-FFF2-40B4-BE49-F238E27FC236}">
                <a16:creationId xmlns:a16="http://schemas.microsoft.com/office/drawing/2014/main" id="{A80F54C2-BECF-1564-583A-A7B876F83613}"/>
              </a:ext>
            </a:extLst>
          </p:cNvPr>
          <p:cNvPicPr preferRelativeResize="0"/>
          <p:nvPr/>
        </p:nvPicPr>
        <p:blipFill rotWithShape="1">
          <a:blip r:embed="rId4">
            <a:alphaModFix/>
          </a:blip>
          <a:srcRect/>
          <a:stretch/>
        </p:blipFill>
        <p:spPr>
          <a:xfrm>
            <a:off x="10642862" y="322924"/>
            <a:ext cx="1035300" cy="1043963"/>
          </a:xfrm>
          <a:prstGeom prst="rect">
            <a:avLst/>
          </a:prstGeom>
          <a:noFill/>
          <a:ln>
            <a:noFill/>
          </a:ln>
        </p:spPr>
      </p:pic>
      <p:graphicFrame>
        <p:nvGraphicFramePr>
          <p:cNvPr id="3" name="Tabla 3">
            <a:extLst>
              <a:ext uri="{FF2B5EF4-FFF2-40B4-BE49-F238E27FC236}">
                <a16:creationId xmlns:a16="http://schemas.microsoft.com/office/drawing/2014/main" id="{B37018AA-C740-F35B-0C45-854BD90EF2CC}"/>
              </a:ext>
            </a:extLst>
          </p:cNvPr>
          <p:cNvGraphicFramePr>
            <a:graphicFrameLocks noGrp="1"/>
          </p:cNvGraphicFramePr>
          <p:nvPr>
            <p:extLst>
              <p:ext uri="{D42A27DB-BD31-4B8C-83A1-F6EECF244321}">
                <p14:modId xmlns:p14="http://schemas.microsoft.com/office/powerpoint/2010/main" val="570407557"/>
              </p:ext>
            </p:extLst>
          </p:nvPr>
        </p:nvGraphicFramePr>
        <p:xfrm>
          <a:off x="1173192" y="1698474"/>
          <a:ext cx="10148445" cy="2951610"/>
        </p:xfrm>
        <a:graphic>
          <a:graphicData uri="http://schemas.openxmlformats.org/drawingml/2006/table">
            <a:tbl>
              <a:tblPr firstRow="1" bandRow="1">
                <a:tableStyleId>{2D5ABB26-0587-4C30-8999-92F81FD0307C}</a:tableStyleId>
              </a:tblPr>
              <a:tblGrid>
                <a:gridCol w="5172190">
                  <a:extLst>
                    <a:ext uri="{9D8B030D-6E8A-4147-A177-3AD203B41FA5}">
                      <a16:colId xmlns:a16="http://schemas.microsoft.com/office/drawing/2014/main" val="3636353465"/>
                    </a:ext>
                  </a:extLst>
                </a:gridCol>
                <a:gridCol w="4976255">
                  <a:extLst>
                    <a:ext uri="{9D8B030D-6E8A-4147-A177-3AD203B41FA5}">
                      <a16:colId xmlns:a16="http://schemas.microsoft.com/office/drawing/2014/main" val="3524990367"/>
                    </a:ext>
                  </a:extLst>
                </a:gridCol>
              </a:tblGrid>
              <a:tr h="387399">
                <a:tc>
                  <a:txBody>
                    <a:bodyPr/>
                    <a:lstStyle/>
                    <a:p>
                      <a:pPr>
                        <a:lnSpc>
                          <a:spcPct val="150000"/>
                        </a:lnSpc>
                        <a:spcAft>
                          <a:spcPts val="800"/>
                        </a:spcAft>
                      </a:pPr>
                      <a:r>
                        <a:rPr lang="es-ES" sz="2400" b="0" noProof="0" dirty="0">
                          <a:solidFill>
                            <a:schemeClr val="bg1"/>
                          </a:solidFill>
                          <a:latin typeface="Calibri" panose="020F0502020204030204" pitchFamily="34" charset="0"/>
                          <a:cs typeface="Calibri" panose="020F0502020204030204" pitchFamily="34" charset="0"/>
                        </a:rPr>
                        <a:t>Plazo Convocatoria</a:t>
                      </a:r>
                      <a:endParaRPr lang="es-ES" sz="2400" b="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304A7E"/>
                    </a:solidFill>
                  </a:tcPr>
                </a:tc>
                <a:tc>
                  <a:txBody>
                    <a:bodyPr/>
                    <a:lstStyle/>
                    <a:p>
                      <a:pPr marL="0" marR="0" lvl="0" indent="0" algn="l" defTabSz="914400" rtl="0" eaLnBrk="1" fontAlgn="auto" latinLnBrk="0" hangingPunct="1">
                        <a:lnSpc>
                          <a:spcPct val="150000"/>
                        </a:lnSpc>
                        <a:spcBef>
                          <a:spcPts val="0"/>
                        </a:spcBef>
                        <a:spcAft>
                          <a:spcPts val="800"/>
                        </a:spcAft>
                        <a:buClr>
                          <a:srgbClr val="000000"/>
                        </a:buClr>
                        <a:buSzTx/>
                        <a:buFont typeface="Arial"/>
                        <a:buNone/>
                        <a:tabLst/>
                        <a:defRPr/>
                      </a:pPr>
                      <a:r>
                        <a:rPr lang="en-GB" sz="2400" b="0" dirty="0">
                          <a:solidFill>
                            <a:schemeClr val="bg1"/>
                          </a:solidFill>
                          <a:latin typeface="Calibri" panose="020F0502020204030204" pitchFamily="34" charset="0"/>
                          <a:cs typeface="Calibri" panose="020F0502020204030204" pitchFamily="34" charset="0"/>
                        </a:rPr>
                        <a:t>15 de Mayo a 31 de Julio</a:t>
                      </a:r>
                    </a:p>
                  </a:txBody>
                  <a:tcPr marL="68580" marR="68580" marT="0" marB="0">
                    <a:solidFill>
                      <a:srgbClr val="304A7E"/>
                    </a:solidFill>
                  </a:tcPr>
                </a:tc>
                <a:extLst>
                  <a:ext uri="{0D108BD9-81ED-4DB2-BD59-A6C34878D82A}">
                    <a16:rowId xmlns:a16="http://schemas.microsoft.com/office/drawing/2014/main" val="2920551381"/>
                  </a:ext>
                </a:extLst>
              </a:tr>
              <a:tr h="463892">
                <a:tc>
                  <a:txBody>
                    <a:bodyPr/>
                    <a:lstStyle/>
                    <a:p>
                      <a:pPr marR="0" algn="l" rtl="0">
                        <a:lnSpc>
                          <a:spcPct val="150000"/>
                        </a:lnSpc>
                        <a:spcBef>
                          <a:spcPts val="0"/>
                        </a:spcBef>
                        <a:spcAft>
                          <a:spcPts val="800"/>
                        </a:spcAft>
                        <a:buClr>
                          <a:srgbClr val="000000"/>
                        </a:buClr>
                        <a:buFont typeface="Arial"/>
                      </a:pPr>
                      <a:r>
                        <a:rPr lang="es-ES" sz="2400" b="0" i="0" u="none" strike="noStrike" cap="none" dirty="0" err="1">
                          <a:solidFill>
                            <a:srgbClr val="304A7E"/>
                          </a:solidFill>
                          <a:effectLst/>
                          <a:latin typeface="Calibri" panose="020F0502020204030204" pitchFamily="34" charset="0"/>
                          <a:ea typeface="+mn-ea"/>
                          <a:cs typeface="Calibri" panose="020F0502020204030204" pitchFamily="34" charset="0"/>
                          <a:sym typeface="Arial"/>
                        </a:rPr>
                        <a:t>Pre-selección</a:t>
                      </a:r>
                      <a:r>
                        <a:rPr lang="es-ES" sz="2400" b="0" i="0" u="none" strike="noStrike" cap="none" dirty="0">
                          <a:solidFill>
                            <a:srgbClr val="304A7E"/>
                          </a:solidFill>
                          <a:effectLst/>
                          <a:latin typeface="Calibri" panose="020F0502020204030204" pitchFamily="34" charset="0"/>
                          <a:ea typeface="+mn-ea"/>
                          <a:cs typeface="Calibri" panose="020F0502020204030204" pitchFamily="34" charset="0"/>
                          <a:sym typeface="Arial"/>
                        </a:rPr>
                        <a:t> de propuestas </a:t>
                      </a:r>
                    </a:p>
                  </a:txBody>
                  <a:tcPr marL="68580" marR="68580" marT="0" marB="0">
                    <a:solidFill>
                      <a:schemeClr val="bg1"/>
                    </a:solidFill>
                  </a:tcPr>
                </a:tc>
                <a:tc>
                  <a:txBody>
                    <a:bodyPr/>
                    <a:lstStyle/>
                    <a:p>
                      <a:pPr marR="0" algn="l" rtl="0">
                        <a:lnSpc>
                          <a:spcPct val="150000"/>
                        </a:lnSpc>
                        <a:spcBef>
                          <a:spcPts val="0"/>
                        </a:spcBef>
                        <a:spcAft>
                          <a:spcPts val="800"/>
                        </a:spcAft>
                        <a:buClr>
                          <a:srgbClr val="000000"/>
                        </a:buClr>
                        <a:buFont typeface="Arial"/>
                      </a:pPr>
                      <a:r>
                        <a:rPr lang="es-ES" sz="2400" b="0" i="0" u="none" strike="noStrike" cap="none" dirty="0">
                          <a:solidFill>
                            <a:srgbClr val="304A7E"/>
                          </a:solidFill>
                          <a:effectLst/>
                          <a:latin typeface="Calibri" panose="020F0502020204030204" pitchFamily="34" charset="0"/>
                          <a:ea typeface="+mn-ea"/>
                          <a:cs typeface="Calibri" panose="020F0502020204030204" pitchFamily="34" charset="0"/>
                          <a:sym typeface="Arial"/>
                        </a:rPr>
                        <a:t>1 al 31 de Agosto</a:t>
                      </a:r>
                    </a:p>
                  </a:txBody>
                  <a:tcPr marL="68580" marR="68580" marT="0" marB="0">
                    <a:solidFill>
                      <a:schemeClr val="bg1"/>
                    </a:solidFill>
                  </a:tcPr>
                </a:tc>
                <a:extLst>
                  <a:ext uri="{0D108BD9-81ED-4DB2-BD59-A6C34878D82A}">
                    <a16:rowId xmlns:a16="http://schemas.microsoft.com/office/drawing/2014/main" val="2242488351"/>
                  </a:ext>
                </a:extLst>
              </a:tr>
              <a:tr h="463892">
                <a:tc>
                  <a:txBody>
                    <a:bodyPr/>
                    <a:lstStyle/>
                    <a:p>
                      <a:pPr>
                        <a:lnSpc>
                          <a:spcPct val="150000"/>
                        </a:lnSpc>
                        <a:spcAft>
                          <a:spcPts val="800"/>
                        </a:spcAft>
                      </a:pPr>
                      <a:r>
                        <a:rPr lang="es-ES" sz="2400" b="0" noProof="0" dirty="0">
                          <a:solidFill>
                            <a:srgbClr val="FFFFFF"/>
                          </a:solidFill>
                          <a:effectLst/>
                          <a:latin typeface="Calibri" panose="020F0502020204030204" pitchFamily="34" charset="0"/>
                          <a:cs typeface="Calibri" panose="020F0502020204030204" pitchFamily="34" charset="0"/>
                        </a:rPr>
                        <a:t>Evaluación</a:t>
                      </a:r>
                      <a:endParaRPr lang="es-ES" sz="2400" b="0" noProof="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304A7E"/>
                    </a:solidFill>
                  </a:tcPr>
                </a:tc>
                <a:tc>
                  <a:txBody>
                    <a:bodyPr/>
                    <a:lstStyle/>
                    <a:p>
                      <a:pPr>
                        <a:lnSpc>
                          <a:spcPct val="150000"/>
                        </a:lnSpc>
                        <a:spcAft>
                          <a:spcPts val="800"/>
                        </a:spcAft>
                      </a:pPr>
                      <a:r>
                        <a:rPr lang="fr-FR" sz="2400" b="0" dirty="0">
                          <a:solidFill>
                            <a:schemeClr val="bg1"/>
                          </a:solidFill>
                          <a:effectLst/>
                          <a:latin typeface="Calibri" panose="020F0502020204030204" pitchFamily="34" charset="0"/>
                          <a:cs typeface="Calibri" panose="020F0502020204030204" pitchFamily="34" charset="0"/>
                        </a:rPr>
                        <a:t>1 de Sept al 31 de Octubre</a:t>
                      </a:r>
                    </a:p>
                  </a:txBody>
                  <a:tcPr marL="68580" marR="68580" marT="0" marB="0">
                    <a:solidFill>
                      <a:srgbClr val="304A7E"/>
                    </a:solidFill>
                  </a:tcPr>
                </a:tc>
                <a:extLst>
                  <a:ext uri="{0D108BD9-81ED-4DB2-BD59-A6C34878D82A}">
                    <a16:rowId xmlns:a16="http://schemas.microsoft.com/office/drawing/2014/main" val="2942453598"/>
                  </a:ext>
                </a:extLst>
              </a:tr>
              <a:tr h="463892">
                <a:tc>
                  <a:txBody>
                    <a:bodyPr/>
                    <a:lstStyle/>
                    <a:p>
                      <a:pPr>
                        <a:lnSpc>
                          <a:spcPct val="150000"/>
                        </a:lnSpc>
                        <a:spcAft>
                          <a:spcPts val="800"/>
                        </a:spcAft>
                      </a:pPr>
                      <a:r>
                        <a:rPr lang="es-ES" sz="2400" b="0" noProof="0" dirty="0">
                          <a:solidFill>
                            <a:srgbClr val="304A7E"/>
                          </a:solidFill>
                          <a:effectLst/>
                          <a:latin typeface="Calibri" panose="020F0502020204030204" pitchFamily="34" charset="0"/>
                          <a:ea typeface="Calibri" panose="020F0502020204030204" pitchFamily="34" charset="0"/>
                          <a:cs typeface="Calibri" panose="020F0502020204030204" pitchFamily="34" charset="0"/>
                        </a:rPr>
                        <a:t>Concesión y firma de Grant </a:t>
                      </a:r>
                      <a:r>
                        <a:rPr lang="es-ES" sz="2400" b="0" noProof="0" dirty="0" err="1">
                          <a:solidFill>
                            <a:srgbClr val="304A7E"/>
                          </a:solidFill>
                          <a:effectLst/>
                          <a:latin typeface="Calibri" panose="020F0502020204030204" pitchFamily="34" charset="0"/>
                          <a:ea typeface="Calibri" panose="020F0502020204030204" pitchFamily="34" charset="0"/>
                          <a:cs typeface="Calibri" panose="020F0502020204030204" pitchFamily="34" charset="0"/>
                        </a:rPr>
                        <a:t>Agreement</a:t>
                      </a:r>
                      <a:r>
                        <a:rPr lang="es-ES" sz="2400" b="0" noProof="0" dirty="0">
                          <a:solidFill>
                            <a:srgbClr val="304A7E"/>
                          </a:solidFill>
                          <a:effectLst/>
                          <a:latin typeface="Calibri" panose="020F0502020204030204" pitchFamily="34" charset="0"/>
                          <a:ea typeface="Calibri" panose="020F0502020204030204" pitchFamily="34" charset="0"/>
                          <a:cs typeface="Calibri" panose="020F0502020204030204" pitchFamily="34" charset="0"/>
                        </a:rPr>
                        <a:t>: </a:t>
                      </a:r>
                    </a:p>
                  </a:txBody>
                  <a:tcPr marL="68580" marR="68580" marT="0" marB="0">
                    <a:solidFill>
                      <a:schemeClr val="bg1"/>
                    </a:solidFill>
                  </a:tcPr>
                </a:tc>
                <a:tc>
                  <a:txBody>
                    <a:bodyPr/>
                    <a:lstStyle/>
                    <a:p>
                      <a:pPr>
                        <a:lnSpc>
                          <a:spcPct val="150000"/>
                        </a:lnSpc>
                        <a:spcAft>
                          <a:spcPts val="800"/>
                        </a:spcAft>
                      </a:pPr>
                      <a:r>
                        <a:rPr lang="es-ES" sz="2400" b="0" noProof="0" dirty="0">
                          <a:solidFill>
                            <a:srgbClr val="2F5496"/>
                          </a:solidFill>
                          <a:effectLst/>
                          <a:latin typeface="Calibri" panose="020F0502020204030204" pitchFamily="34" charset="0"/>
                          <a:cs typeface="Calibri" panose="020F0502020204030204" pitchFamily="34" charset="0"/>
                        </a:rPr>
                        <a:t>1 de Nov al 15 de Diciembre</a:t>
                      </a:r>
                    </a:p>
                  </a:txBody>
                  <a:tcPr marL="68580" marR="68580" marT="0" marB="0">
                    <a:solidFill>
                      <a:schemeClr val="bg1"/>
                    </a:solidFill>
                  </a:tcPr>
                </a:tc>
                <a:extLst>
                  <a:ext uri="{0D108BD9-81ED-4DB2-BD59-A6C34878D82A}">
                    <a16:rowId xmlns:a16="http://schemas.microsoft.com/office/drawing/2014/main" val="3901551525"/>
                  </a:ext>
                </a:extLst>
              </a:tr>
              <a:tr h="463892">
                <a:tc>
                  <a:txBody>
                    <a:bodyPr/>
                    <a:lstStyle/>
                    <a:p>
                      <a:pPr>
                        <a:lnSpc>
                          <a:spcPct val="150000"/>
                        </a:lnSpc>
                        <a:spcAft>
                          <a:spcPts val="800"/>
                        </a:spcAft>
                      </a:pPr>
                      <a:r>
                        <a:rPr lang="es-ES" sz="2400" b="0" noProof="0" dirty="0">
                          <a:solidFill>
                            <a:srgbClr val="FFFFFF"/>
                          </a:solidFill>
                          <a:effectLst/>
                          <a:latin typeface="Calibri" panose="020F0502020204030204" pitchFamily="34" charset="0"/>
                          <a:cs typeface="Calibri" panose="020F0502020204030204" pitchFamily="34" charset="0"/>
                        </a:rPr>
                        <a:t>Fecha inicio proyecto: </a:t>
                      </a:r>
                      <a:endParaRPr lang="es-ES" sz="2400" b="0" noProof="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304A7E"/>
                    </a:solidFill>
                  </a:tcPr>
                </a:tc>
                <a:tc>
                  <a:txBody>
                    <a:bodyPr/>
                    <a:lstStyle/>
                    <a:p>
                      <a:pPr>
                        <a:lnSpc>
                          <a:spcPct val="150000"/>
                        </a:lnSpc>
                        <a:spcAft>
                          <a:spcPts val="800"/>
                        </a:spcAft>
                      </a:pPr>
                      <a:r>
                        <a:rPr lang="es-ES" sz="2400" b="0" noProof="0" dirty="0">
                          <a:solidFill>
                            <a:schemeClr val="bg1"/>
                          </a:solidFill>
                          <a:effectLst/>
                          <a:latin typeface="Calibri" panose="020F0502020204030204" pitchFamily="34" charset="0"/>
                          <a:cs typeface="Calibri" panose="020F0502020204030204" pitchFamily="34" charset="0"/>
                        </a:rPr>
                        <a:t>1 de Enero, 2024</a:t>
                      </a:r>
                      <a:endParaRPr lang="es-ES" sz="2400" b="0" noProof="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304A7E"/>
                    </a:solidFill>
                  </a:tcPr>
                </a:tc>
                <a:extLst>
                  <a:ext uri="{0D108BD9-81ED-4DB2-BD59-A6C34878D82A}">
                    <a16:rowId xmlns:a16="http://schemas.microsoft.com/office/drawing/2014/main" val="4246237108"/>
                  </a:ext>
                </a:extLst>
              </a:tr>
              <a:tr h="463892">
                <a:tc>
                  <a:txBody>
                    <a:bodyPr/>
                    <a:lstStyle/>
                    <a:p>
                      <a:pPr>
                        <a:lnSpc>
                          <a:spcPct val="150000"/>
                        </a:lnSpc>
                        <a:spcAft>
                          <a:spcPts val="800"/>
                        </a:spcAft>
                      </a:pPr>
                      <a:r>
                        <a:rPr lang="es-ES" sz="2400" b="0" i="0" u="none" strike="noStrike" cap="none" noProof="0" dirty="0">
                          <a:solidFill>
                            <a:srgbClr val="304A7E"/>
                          </a:solidFill>
                          <a:effectLst/>
                          <a:latin typeface="Calibri" panose="020F0502020204030204" pitchFamily="34" charset="0"/>
                          <a:ea typeface="Calibri" panose="020F0502020204030204" pitchFamily="34" charset="0"/>
                          <a:cs typeface="Calibri" panose="020F0502020204030204" pitchFamily="34" charset="0"/>
                          <a:sym typeface="Arial"/>
                        </a:rPr>
                        <a:t>Plazo de ejecución</a:t>
                      </a:r>
                    </a:p>
                  </a:txBody>
                  <a:tcPr marL="68580" marR="68580" marT="0" marB="0">
                    <a:solidFill>
                      <a:schemeClr val="bg1"/>
                    </a:solidFill>
                  </a:tcPr>
                </a:tc>
                <a:tc>
                  <a:txBody>
                    <a:bodyPr/>
                    <a:lstStyle/>
                    <a:p>
                      <a:pPr>
                        <a:lnSpc>
                          <a:spcPct val="150000"/>
                        </a:lnSpc>
                        <a:spcAft>
                          <a:spcPts val="800"/>
                        </a:spcAft>
                      </a:pPr>
                      <a:r>
                        <a:rPr lang="es-ES" sz="2400" b="0" noProof="0" dirty="0">
                          <a:solidFill>
                            <a:srgbClr val="304A7E"/>
                          </a:solidFill>
                          <a:effectLst/>
                          <a:latin typeface="Calibri" panose="020F0502020204030204" pitchFamily="34" charset="0"/>
                          <a:ea typeface="Calibri" panose="020F0502020204030204" pitchFamily="34" charset="0"/>
                          <a:cs typeface="Calibri" panose="020F0502020204030204" pitchFamily="34" charset="0"/>
                        </a:rPr>
                        <a:t>12 meses</a:t>
                      </a:r>
                    </a:p>
                  </a:txBody>
                  <a:tcPr marL="68580" marR="68580" marT="0" marB="0">
                    <a:solidFill>
                      <a:schemeClr val="bg1"/>
                    </a:solidFill>
                  </a:tcPr>
                </a:tc>
                <a:extLst>
                  <a:ext uri="{0D108BD9-81ED-4DB2-BD59-A6C34878D82A}">
                    <a16:rowId xmlns:a16="http://schemas.microsoft.com/office/drawing/2014/main" val="2386228161"/>
                  </a:ext>
                </a:extLst>
              </a:tr>
            </a:tbl>
          </a:graphicData>
        </a:graphic>
      </p:graphicFrame>
      <p:sp>
        <p:nvSpPr>
          <p:cNvPr id="4" name="TextBox 3">
            <a:extLst>
              <a:ext uri="{FF2B5EF4-FFF2-40B4-BE49-F238E27FC236}">
                <a16:creationId xmlns:a16="http://schemas.microsoft.com/office/drawing/2014/main" id="{F6544793-5D5A-0255-1C8B-E3D7A586E8A1}"/>
              </a:ext>
            </a:extLst>
          </p:cNvPr>
          <p:cNvSpPr txBox="1"/>
          <p:nvPr/>
        </p:nvSpPr>
        <p:spPr>
          <a:xfrm>
            <a:off x="1173192" y="539690"/>
            <a:ext cx="6985161" cy="707886"/>
          </a:xfrm>
          <a:prstGeom prst="rect">
            <a:avLst/>
          </a:prstGeom>
          <a:noFill/>
        </p:spPr>
        <p:txBody>
          <a:bodyPr wrap="square" rtlCol="0">
            <a:spAutoFit/>
          </a:bodyPr>
          <a:lstStyle>
            <a:defPPr>
              <a:defRPr lang="es-ES"/>
            </a:defPPr>
            <a:lvl1pPr>
              <a:defRPr sz="4000" b="1">
                <a:solidFill>
                  <a:srgbClr val="304A7E"/>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dirty="0"/>
              <a:t>Innovation Grants</a:t>
            </a:r>
          </a:p>
        </p:txBody>
      </p:sp>
    </p:spTree>
    <p:extLst>
      <p:ext uri="{BB962C8B-B14F-4D97-AF65-F5344CB8AC3E}">
        <p14:creationId xmlns:p14="http://schemas.microsoft.com/office/powerpoint/2010/main" val="22580826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pic>
        <p:nvPicPr>
          <p:cNvPr id="7" name="Picture 6">
            <a:extLst>
              <a:ext uri="{FF2B5EF4-FFF2-40B4-BE49-F238E27FC236}">
                <a16:creationId xmlns:a16="http://schemas.microsoft.com/office/drawing/2014/main" id="{6656C3F0-0974-8050-7C33-C5FFA190961C}"/>
              </a:ext>
            </a:extLst>
          </p:cNvPr>
          <p:cNvPicPr>
            <a:picLocks noChangeAspect="1"/>
          </p:cNvPicPr>
          <p:nvPr/>
        </p:nvPicPr>
        <p:blipFill rotWithShape="1">
          <a:blip r:embed="rId3"/>
          <a:srcRect l="931" t="-783" r="-930" b="45955"/>
          <a:stretch/>
        </p:blipFill>
        <p:spPr>
          <a:xfrm>
            <a:off x="531175" y="224197"/>
            <a:ext cx="4541569" cy="5910943"/>
          </a:xfrm>
          <a:prstGeom prst="rect">
            <a:avLst/>
          </a:prstGeom>
        </p:spPr>
      </p:pic>
      <p:pic>
        <p:nvPicPr>
          <p:cNvPr id="11" name="Picture 10">
            <a:extLst>
              <a:ext uri="{FF2B5EF4-FFF2-40B4-BE49-F238E27FC236}">
                <a16:creationId xmlns:a16="http://schemas.microsoft.com/office/drawing/2014/main" id="{7FE653F3-46CF-E2FE-861D-5CE4017BAC1D}"/>
              </a:ext>
            </a:extLst>
          </p:cNvPr>
          <p:cNvPicPr>
            <a:picLocks noChangeAspect="1"/>
          </p:cNvPicPr>
          <p:nvPr/>
        </p:nvPicPr>
        <p:blipFill rotWithShape="1">
          <a:blip r:embed="rId4"/>
          <a:srcRect l="21824" r="34025"/>
          <a:stretch/>
        </p:blipFill>
        <p:spPr>
          <a:xfrm>
            <a:off x="6357257" y="1998336"/>
            <a:ext cx="3788230" cy="2077558"/>
          </a:xfrm>
          <a:prstGeom prst="rect">
            <a:avLst/>
          </a:prstGeom>
        </p:spPr>
      </p:pic>
      <p:sp>
        <p:nvSpPr>
          <p:cNvPr id="12" name="Rectangle: Rounded Corners 11">
            <a:extLst>
              <a:ext uri="{FF2B5EF4-FFF2-40B4-BE49-F238E27FC236}">
                <a16:creationId xmlns:a16="http://schemas.microsoft.com/office/drawing/2014/main" id="{66E1CDDD-A538-C19F-54A1-786374454B4B}"/>
              </a:ext>
            </a:extLst>
          </p:cNvPr>
          <p:cNvSpPr/>
          <p:nvPr/>
        </p:nvSpPr>
        <p:spPr>
          <a:xfrm>
            <a:off x="402771" y="87086"/>
            <a:ext cx="4920343" cy="1219200"/>
          </a:xfrm>
          <a:prstGeom prst="roundRect">
            <a:avLst/>
          </a:prstGeom>
          <a:solidFill>
            <a:srgbClr val="C1D9EB">
              <a:alpha val="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Rounded Corners 12">
            <a:extLst>
              <a:ext uri="{FF2B5EF4-FFF2-40B4-BE49-F238E27FC236}">
                <a16:creationId xmlns:a16="http://schemas.microsoft.com/office/drawing/2014/main" id="{F6359C7B-570A-552C-BED1-D25275C79F27}"/>
              </a:ext>
            </a:extLst>
          </p:cNvPr>
          <p:cNvSpPr/>
          <p:nvPr/>
        </p:nvSpPr>
        <p:spPr>
          <a:xfrm>
            <a:off x="6096000" y="2038359"/>
            <a:ext cx="1480458" cy="628641"/>
          </a:xfrm>
          <a:prstGeom prst="roundRect">
            <a:avLst/>
          </a:prstGeom>
          <a:solidFill>
            <a:srgbClr val="C1D9EB">
              <a:alpha val="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3AD2AB8E-AFF8-FB9B-05E4-C1B3A637C877}"/>
              </a:ext>
            </a:extLst>
          </p:cNvPr>
          <p:cNvSpPr txBox="1"/>
          <p:nvPr/>
        </p:nvSpPr>
        <p:spPr>
          <a:xfrm>
            <a:off x="6198780" y="589442"/>
            <a:ext cx="6103088" cy="589072"/>
          </a:xfrm>
          <a:prstGeom prst="rect">
            <a:avLst/>
          </a:prstGeom>
          <a:noFill/>
        </p:spPr>
        <p:txBody>
          <a:bodyPr wrap="square">
            <a:spAutoFit/>
          </a:bodyPr>
          <a:lstStyle/>
          <a:p>
            <a:pPr marR="0" lvl="0" algn="just" rtl="0">
              <a:lnSpc>
                <a:spcPct val="150000"/>
              </a:lnSpc>
              <a:spcBef>
                <a:spcPts val="0"/>
              </a:spcBef>
              <a:spcAft>
                <a:spcPts val="0"/>
              </a:spcAft>
              <a:buClr>
                <a:schemeClr val="lt1"/>
              </a:buClr>
              <a:buSzPts val="2000"/>
            </a:pPr>
            <a:r>
              <a:rPr lang="en-US" sz="2400" b="1" i="0" u="sng" strike="noStrike" cap="none" dirty="0">
                <a:solidFill>
                  <a:schemeClr val="lt1"/>
                </a:solidFill>
                <a:latin typeface="Twentieth Century"/>
                <a:ea typeface="Twentieth Century"/>
                <a:cs typeface="Twentieth Century"/>
                <a:sym typeface="Twentieth Century"/>
                <a:hlinkClick r:id="rId5">
                  <a:extLst>
                    <a:ext uri="{A12FA001-AC4F-418D-AE19-62706E023703}">
                      <ahyp:hlinkClr xmlns:ahyp="http://schemas.microsoft.com/office/drawing/2018/hyperlinkcolor" xmlns="" val="tx"/>
                    </a:ext>
                  </a:extLst>
                </a:hlinkClick>
              </a:rPr>
              <a:t>www.ingenious-eurocluster.eu</a:t>
            </a:r>
            <a:r>
              <a:rPr lang="en-US" sz="2400" b="1" i="0" u="none" strike="noStrike" cap="none" dirty="0">
                <a:solidFill>
                  <a:schemeClr val="lt1"/>
                </a:solidFill>
                <a:latin typeface="Twentieth Century"/>
                <a:ea typeface="Twentieth Century"/>
                <a:cs typeface="Twentieth Century"/>
                <a:sym typeface="Twentieth Century"/>
              </a:rPr>
              <a:t>  </a:t>
            </a:r>
          </a:p>
        </p:txBody>
      </p:sp>
      <p:pic>
        <p:nvPicPr>
          <p:cNvPr id="2" name="Google Shape;462;p37">
            <a:extLst>
              <a:ext uri="{FF2B5EF4-FFF2-40B4-BE49-F238E27FC236}">
                <a16:creationId xmlns:a16="http://schemas.microsoft.com/office/drawing/2014/main" id="{09423848-B268-5DA4-5F65-CCADCD757471}"/>
              </a:ext>
            </a:extLst>
          </p:cNvPr>
          <p:cNvPicPr preferRelativeResize="0"/>
          <p:nvPr/>
        </p:nvPicPr>
        <p:blipFill rotWithShape="1">
          <a:blip r:embed="rId6">
            <a:alphaModFix/>
          </a:blip>
          <a:srcRect/>
          <a:stretch/>
        </p:blipFill>
        <p:spPr>
          <a:xfrm>
            <a:off x="10642862" y="322924"/>
            <a:ext cx="1035300" cy="1043963"/>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814987C-858E-5077-F84E-5FCF293B980F}"/>
              </a:ext>
            </a:extLst>
          </p:cNvPr>
          <p:cNvPicPr>
            <a:picLocks noChangeAspect="1"/>
          </p:cNvPicPr>
          <p:nvPr/>
        </p:nvPicPr>
        <p:blipFill>
          <a:blip r:embed="rId2"/>
          <a:stretch>
            <a:fillRect/>
          </a:stretch>
        </p:blipFill>
        <p:spPr>
          <a:xfrm>
            <a:off x="1609725" y="57150"/>
            <a:ext cx="8972550" cy="6743700"/>
          </a:xfrm>
          <a:prstGeom prst="rect">
            <a:avLst/>
          </a:prstGeom>
        </p:spPr>
      </p:pic>
      <p:pic>
        <p:nvPicPr>
          <p:cNvPr id="2" name="Google Shape;462;p37">
            <a:extLst>
              <a:ext uri="{FF2B5EF4-FFF2-40B4-BE49-F238E27FC236}">
                <a16:creationId xmlns:a16="http://schemas.microsoft.com/office/drawing/2014/main" id="{9222C08F-EC1B-9AF3-17F4-19E6BF3A770E}"/>
              </a:ext>
            </a:extLst>
          </p:cNvPr>
          <p:cNvPicPr preferRelativeResize="0"/>
          <p:nvPr/>
        </p:nvPicPr>
        <p:blipFill rotWithShape="1">
          <a:blip r:embed="rId3">
            <a:alphaModFix/>
          </a:blip>
          <a:srcRect/>
          <a:stretch/>
        </p:blipFill>
        <p:spPr>
          <a:xfrm>
            <a:off x="10642862" y="322924"/>
            <a:ext cx="1035300" cy="1043963"/>
          </a:xfrm>
          <a:prstGeom prst="rect">
            <a:avLst/>
          </a:prstGeom>
          <a:noFill/>
          <a:ln>
            <a:noFill/>
          </a:ln>
        </p:spPr>
      </p:pic>
    </p:spTree>
    <p:extLst>
      <p:ext uri="{BB962C8B-B14F-4D97-AF65-F5344CB8AC3E}">
        <p14:creationId xmlns:p14="http://schemas.microsoft.com/office/powerpoint/2010/main" val="21250431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4580A7D-42FC-0A60-C6E8-69137539B352}"/>
              </a:ext>
            </a:extLst>
          </p:cNvPr>
          <p:cNvPicPr>
            <a:picLocks noChangeAspect="1"/>
          </p:cNvPicPr>
          <p:nvPr/>
        </p:nvPicPr>
        <p:blipFill>
          <a:blip r:embed="rId2"/>
          <a:stretch>
            <a:fillRect/>
          </a:stretch>
        </p:blipFill>
        <p:spPr>
          <a:xfrm>
            <a:off x="1638300" y="71437"/>
            <a:ext cx="8915400" cy="6715125"/>
          </a:xfrm>
          <a:prstGeom prst="rect">
            <a:avLst/>
          </a:prstGeom>
        </p:spPr>
      </p:pic>
      <p:pic>
        <p:nvPicPr>
          <p:cNvPr id="2" name="Google Shape;462;p37">
            <a:extLst>
              <a:ext uri="{FF2B5EF4-FFF2-40B4-BE49-F238E27FC236}">
                <a16:creationId xmlns:a16="http://schemas.microsoft.com/office/drawing/2014/main" id="{9E42DC26-43DB-13A8-8D8B-4C09D8764260}"/>
              </a:ext>
            </a:extLst>
          </p:cNvPr>
          <p:cNvPicPr preferRelativeResize="0"/>
          <p:nvPr/>
        </p:nvPicPr>
        <p:blipFill rotWithShape="1">
          <a:blip r:embed="rId3">
            <a:alphaModFix/>
          </a:blip>
          <a:srcRect/>
          <a:stretch/>
        </p:blipFill>
        <p:spPr>
          <a:xfrm>
            <a:off x="10642862" y="322924"/>
            <a:ext cx="1035300" cy="1043963"/>
          </a:xfrm>
          <a:prstGeom prst="rect">
            <a:avLst/>
          </a:prstGeom>
          <a:noFill/>
          <a:ln>
            <a:noFill/>
          </a:ln>
        </p:spPr>
      </p:pic>
    </p:spTree>
    <p:extLst>
      <p:ext uri="{BB962C8B-B14F-4D97-AF65-F5344CB8AC3E}">
        <p14:creationId xmlns:p14="http://schemas.microsoft.com/office/powerpoint/2010/main" val="3268119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n 16"/>
          <p:cNvPicPr>
            <a:picLocks noChangeAspect="1"/>
          </p:cNvPicPr>
          <p:nvPr/>
        </p:nvPicPr>
        <p:blipFill rotWithShape="1">
          <a:blip r:embed="rId2" cstate="print">
            <a:extLst>
              <a:ext uri="{28A0092B-C50C-407E-A947-70E740481C1C}">
                <a14:useLocalDpi xmlns:a14="http://schemas.microsoft.com/office/drawing/2010/main" val="0"/>
              </a:ext>
            </a:extLst>
          </a:blip>
          <a:srcRect l="11952" t="10571" r="10261" b="16496"/>
          <a:stretch/>
        </p:blipFill>
        <p:spPr>
          <a:xfrm>
            <a:off x="9896476" y="5695950"/>
            <a:ext cx="2038350" cy="1019175"/>
          </a:xfrm>
          <a:prstGeom prst="rect">
            <a:avLst/>
          </a:prstGeom>
        </p:spPr>
      </p:pic>
      <p:sp>
        <p:nvSpPr>
          <p:cNvPr id="11" name="CuadroTexto 10">
            <a:extLst>
              <a:ext uri="{FF2B5EF4-FFF2-40B4-BE49-F238E27FC236}">
                <a16:creationId xmlns:a16="http://schemas.microsoft.com/office/drawing/2014/main" id="{31C9A06E-3B1C-4384-8144-0BCB818CA45F}"/>
              </a:ext>
            </a:extLst>
          </p:cNvPr>
          <p:cNvSpPr txBox="1"/>
          <p:nvPr/>
        </p:nvSpPr>
        <p:spPr>
          <a:xfrm>
            <a:off x="5235280" y="-9526"/>
            <a:ext cx="4324802" cy="707886"/>
          </a:xfrm>
          <a:prstGeom prst="rect">
            <a:avLst/>
          </a:prstGeom>
          <a:noFill/>
        </p:spPr>
        <p:txBody>
          <a:bodyPr wrap="square" rtlCol="0">
            <a:spAutoFit/>
          </a:bodyPr>
          <a:lstStyle>
            <a:defPPr>
              <a:defRPr lang="es-ES"/>
            </a:defPPr>
            <a:lvl1pPr>
              <a:defRPr sz="4000" b="1">
                <a:solidFill>
                  <a:srgbClr val="304A7E"/>
                </a:solidFill>
                <a:latin typeface="+mj-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4000" b="1" i="0" u="none" strike="noStrike" kern="1200" cap="none" spc="0" normalizeH="0" baseline="0" noProof="0" dirty="0">
                <a:ln>
                  <a:noFill/>
                </a:ln>
                <a:solidFill>
                  <a:srgbClr val="304A7E"/>
                </a:solidFill>
                <a:effectLst/>
                <a:uLnTx/>
                <a:uFillTx/>
                <a:latin typeface="Calibri Light" panose="020F0302020204030204"/>
                <a:ea typeface="+mn-ea"/>
                <a:cs typeface="+mn-cs"/>
              </a:rPr>
              <a:t>Contacto</a:t>
            </a:r>
          </a:p>
        </p:txBody>
      </p:sp>
      <p:sp>
        <p:nvSpPr>
          <p:cNvPr id="10" name="TextBox 7">
            <a:extLst>
              <a:ext uri="{FF2B5EF4-FFF2-40B4-BE49-F238E27FC236}">
                <a16:creationId xmlns:a16="http://schemas.microsoft.com/office/drawing/2014/main" id="{BE30904E-88BF-44AA-A92C-5BF8E2150267}"/>
              </a:ext>
            </a:extLst>
          </p:cNvPr>
          <p:cNvSpPr txBox="1"/>
          <p:nvPr/>
        </p:nvSpPr>
        <p:spPr>
          <a:xfrm>
            <a:off x="1125112" y="530023"/>
            <a:ext cx="10610395" cy="594008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defPPr>
              <a:defRPr lang="es-ES"/>
            </a:defPPr>
            <a:lvl1pPr marR="0" indent="0" fontAlgn="auto" hangingPunct="0">
              <a:lnSpc>
                <a:spcPct val="100000"/>
              </a:lnSpc>
              <a:spcBef>
                <a:spcPts val="0"/>
              </a:spcBef>
              <a:spcAft>
                <a:spcPts val="0"/>
              </a:spcAft>
              <a:buClrTx/>
              <a:buSzTx/>
              <a:buFontTx/>
              <a:buNone/>
              <a:tabLst/>
              <a:defRPr sz="2500" b="1">
                <a:solidFill>
                  <a:srgbClr val="304A7E"/>
                </a:solidFill>
                <a:latin typeface="+mj-lt"/>
                <a:cs typeface="Mangal" panose="02040503050203030202" pitchFamily="18" charset="0"/>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4472C4">
                    <a:lumMod val="75000"/>
                  </a:srgbClr>
                </a:solidFill>
                <a:effectLst/>
                <a:uLnTx/>
                <a:uFillTx/>
                <a:latin typeface="Calibri Light" panose="020F0302020204030204"/>
                <a:ea typeface="+mn-ea"/>
                <a:cs typeface="Mangal" panose="02040503050203030202" pitchFamily="18" charset="0"/>
              </a:rPr>
              <a:t>Cluster Manager:                                                                   </a:t>
            </a:r>
          </a:p>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4472C4">
                    <a:lumMod val="75000"/>
                  </a:srgbClr>
                </a:solidFill>
                <a:effectLst/>
                <a:uLnTx/>
                <a:uFillTx/>
                <a:latin typeface="Calibri Light" panose="020F0302020204030204"/>
                <a:ea typeface="+mn-ea"/>
                <a:cs typeface="Mangal" panose="02040503050203030202" pitchFamily="18" charset="0"/>
              </a:rPr>
              <a:t>Jose Ramón Natal: </a:t>
            </a:r>
            <a:r>
              <a:rPr kumimoji="0" lang="en-US" sz="2000" b="1" i="0" u="none" strike="noStrike" kern="1200" cap="none" spc="0" normalizeH="0" baseline="0" noProof="0" dirty="0">
                <a:ln>
                  <a:noFill/>
                </a:ln>
                <a:solidFill>
                  <a:srgbClr val="4472C4">
                    <a:lumMod val="75000"/>
                  </a:srgbClr>
                </a:solidFill>
                <a:effectLst/>
                <a:uLnTx/>
                <a:uFillTx/>
                <a:latin typeface="Calibri Light" panose="020F0302020204030204"/>
                <a:ea typeface="+mn-ea"/>
                <a:cs typeface="Mangal" panose="02040503050203030202" pitchFamily="18" charset="0"/>
                <a:hlinkClick r:id="rId3">
                  <a:extLst>
                    <a:ext uri="{A12FA001-AC4F-418D-AE19-62706E023703}">
                      <ahyp:hlinkClr xmlns:ahyp="http://schemas.microsoft.com/office/drawing/2018/hyperlinkcolor" xmlns="" val="tx"/>
                    </a:ext>
                  </a:extLst>
                </a:hlinkClick>
              </a:rPr>
              <a:t>jrnatal@metaindustry4.com</a:t>
            </a:r>
            <a:endParaRPr kumimoji="0" lang="en-US" sz="2000" b="1" i="0" u="none" strike="noStrike" kern="1200" cap="none" spc="0" normalizeH="0" baseline="0" noProof="0" dirty="0">
              <a:ln>
                <a:noFill/>
              </a:ln>
              <a:solidFill>
                <a:srgbClr val="4472C4">
                  <a:lumMod val="75000"/>
                </a:srgbClr>
              </a:solidFill>
              <a:effectLst/>
              <a:uLnTx/>
              <a:uFillTx/>
              <a:latin typeface="Calibri Light" panose="020F0302020204030204"/>
              <a:ea typeface="+mn-ea"/>
              <a:cs typeface="Mangal" panose="02040503050203030202" pitchFamily="18" charset="0"/>
            </a:endParaRPr>
          </a:p>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619FD7"/>
              </a:solidFill>
              <a:effectLst/>
              <a:uLnTx/>
              <a:uFillTx/>
              <a:latin typeface="Calibri Light" panose="020F0302020204030204"/>
              <a:ea typeface="+mn-ea"/>
              <a:cs typeface="Mangal" panose="02040503050203030202" pitchFamily="18" charset="0"/>
            </a:endParaRPr>
          </a:p>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619FD7"/>
              </a:solidFill>
              <a:effectLst/>
              <a:uLnTx/>
              <a:uFillTx/>
              <a:latin typeface="Calibri Light" panose="020F0302020204030204"/>
              <a:ea typeface="+mn-ea"/>
              <a:cs typeface="Mangal" panose="02040503050203030202" pitchFamily="18" charset="0"/>
            </a:endParaRPr>
          </a:p>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619FD7"/>
              </a:solidFill>
              <a:effectLst/>
              <a:uLnTx/>
              <a:uFillTx/>
              <a:latin typeface="Calibri Light" panose="020F0302020204030204"/>
              <a:ea typeface="+mn-ea"/>
              <a:cs typeface="Mangal" panose="02040503050203030202" pitchFamily="18" charset="0"/>
            </a:endParaRPr>
          </a:p>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619FD7"/>
              </a:solidFill>
              <a:effectLst/>
              <a:uLnTx/>
              <a:uFillTx/>
              <a:latin typeface="Calibri Light" panose="020F0302020204030204"/>
              <a:ea typeface="+mn-ea"/>
              <a:cs typeface="Mangal" panose="02040503050203030202" pitchFamily="18" charset="0"/>
            </a:endParaRPr>
          </a:p>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619FD7"/>
              </a:solidFill>
              <a:effectLst/>
              <a:uLnTx/>
              <a:uFillTx/>
              <a:latin typeface="Calibri Light" panose="020F0302020204030204"/>
              <a:ea typeface="+mn-ea"/>
              <a:cs typeface="Mangal" panose="02040503050203030202" pitchFamily="18" charset="0"/>
            </a:endParaRPr>
          </a:p>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619FD7"/>
              </a:solidFill>
              <a:effectLst/>
              <a:uLnTx/>
              <a:uFillTx/>
              <a:latin typeface="Calibri Light" panose="020F0302020204030204"/>
              <a:ea typeface="+mn-ea"/>
              <a:cs typeface="Mangal" panose="02040503050203030202" pitchFamily="18" charset="0"/>
            </a:endParaRPr>
          </a:p>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619FD7"/>
                </a:solidFill>
                <a:effectLst/>
                <a:uLnTx/>
                <a:uFillTx/>
                <a:latin typeface="Calibri Light" panose="020F0302020204030204"/>
                <a:ea typeface="+mn-ea"/>
                <a:cs typeface="Mangal" panose="02040503050203030202" pitchFamily="18" charset="0"/>
              </a:rPr>
              <a:t>			</a:t>
            </a:r>
            <a:endParaRPr kumimoji="0" lang="en-US" sz="2800" b="1" i="0" u="none" strike="noStrike" kern="1200" cap="none" spc="0" normalizeH="0" baseline="0" noProof="0" dirty="0">
              <a:ln>
                <a:noFill/>
              </a:ln>
              <a:solidFill>
                <a:srgbClr val="619FD7"/>
              </a:solidFill>
              <a:effectLst/>
              <a:uLnTx/>
              <a:uFillTx/>
              <a:latin typeface="Calibri Light" panose="020F0302020204030204"/>
              <a:ea typeface="+mn-ea"/>
              <a:cs typeface="Mangal" panose="02040503050203030202" pitchFamily="18" charset="0"/>
            </a:endParaRPr>
          </a:p>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619FD7"/>
              </a:solidFill>
              <a:effectLst/>
              <a:uLnTx/>
              <a:uFillTx/>
              <a:latin typeface="Calibri Light" panose="020F0302020204030204"/>
              <a:ea typeface="+mn-ea"/>
              <a:cs typeface="Mangal" panose="02040503050203030202" pitchFamily="18" charset="0"/>
            </a:endParaRPr>
          </a:p>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619FD7"/>
              </a:solidFill>
              <a:effectLst/>
              <a:uLnTx/>
              <a:uFillTx/>
              <a:latin typeface="Calibri Light" panose="020F0302020204030204"/>
              <a:ea typeface="+mn-ea"/>
              <a:cs typeface="Mangal" panose="02040503050203030202" pitchFamily="18" charset="0"/>
            </a:endParaRPr>
          </a:p>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619FD7"/>
              </a:solidFill>
              <a:effectLst/>
              <a:uLnTx/>
              <a:uFillTx/>
              <a:latin typeface="Calibri Light" panose="020F0302020204030204"/>
              <a:ea typeface="+mn-ea"/>
              <a:cs typeface="Mangal" panose="02040503050203030202" pitchFamily="18" charset="0"/>
            </a:endParaRPr>
          </a:p>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619FD7"/>
              </a:solidFill>
              <a:effectLst/>
              <a:uLnTx/>
              <a:uFillTx/>
              <a:latin typeface="Calibri Light" panose="020F0302020204030204"/>
              <a:ea typeface="+mn-ea"/>
              <a:cs typeface="Mangal" panose="02040503050203030202" pitchFamily="18" charset="0"/>
            </a:endParaRPr>
          </a:p>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619FD7"/>
                </a:solidFill>
                <a:effectLst/>
                <a:uLnTx/>
                <a:uFillTx/>
                <a:latin typeface="Calibri Light" panose="020F0302020204030204"/>
                <a:ea typeface="+mn-ea"/>
                <a:cs typeface="Mangal" panose="02040503050203030202" pitchFamily="18" charset="0"/>
              </a:rPr>
              <a:t>				</a:t>
            </a:r>
          </a:p>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2500" b="1" i="0" u="none" strike="noStrike" kern="1200" cap="none" spc="0" normalizeH="0" baseline="0" noProof="0" dirty="0">
                <a:ln>
                  <a:noFill/>
                </a:ln>
                <a:solidFill>
                  <a:srgbClr val="619FD7"/>
                </a:solidFill>
                <a:effectLst/>
                <a:uLnTx/>
                <a:uFillTx/>
                <a:latin typeface="Calibri Light" panose="020F0302020204030204"/>
                <a:ea typeface="+mn-ea"/>
                <a:cs typeface="Mangal" panose="02040503050203030202" pitchFamily="18" charset="0"/>
              </a:rPr>
              <a:t/>
            </a:r>
            <a:br>
              <a:rPr kumimoji="0" lang="en-US" sz="2500" b="1" i="0" u="none" strike="noStrike" kern="1200" cap="none" spc="0" normalizeH="0" baseline="0" noProof="0" dirty="0">
                <a:ln>
                  <a:noFill/>
                </a:ln>
                <a:solidFill>
                  <a:srgbClr val="619FD7"/>
                </a:solidFill>
                <a:effectLst/>
                <a:uLnTx/>
                <a:uFillTx/>
                <a:latin typeface="Calibri Light" panose="020F0302020204030204"/>
                <a:ea typeface="+mn-ea"/>
                <a:cs typeface="Mangal" panose="02040503050203030202" pitchFamily="18" charset="0"/>
              </a:rPr>
            </a:br>
            <a:endParaRPr kumimoji="0" lang="en-US" sz="1900" b="0" i="1" u="none" strike="noStrike" kern="1200" cap="none" spc="0" normalizeH="0" baseline="0" noProof="0" dirty="0">
              <a:ln>
                <a:noFill/>
              </a:ln>
              <a:solidFill>
                <a:srgbClr val="619FD7"/>
              </a:solidFill>
              <a:effectLst/>
              <a:uLnTx/>
              <a:uFillTx/>
              <a:latin typeface="Calibri Light" panose="020F0302020204030204"/>
              <a:ea typeface="+mn-ea"/>
              <a:cs typeface="Mangal" panose="02040503050203030202" pitchFamily="18" charset="0"/>
            </a:endParaRPr>
          </a:p>
        </p:txBody>
      </p:sp>
      <p:pic>
        <p:nvPicPr>
          <p:cNvPr id="7" name="Imagen 6">
            <a:extLst>
              <a:ext uri="{FF2B5EF4-FFF2-40B4-BE49-F238E27FC236}">
                <a16:creationId xmlns:a16="http://schemas.microsoft.com/office/drawing/2014/main" id="{26EB712F-5486-45E2-A4F3-FFC3CD50635D}"/>
              </a:ext>
            </a:extLst>
          </p:cNvPr>
          <p:cNvPicPr>
            <a:picLocks noChangeAspect="1"/>
          </p:cNvPicPr>
          <p:nvPr/>
        </p:nvPicPr>
        <p:blipFill rotWithShape="1">
          <a:blip r:embed="rId4">
            <a:extLst>
              <a:ext uri="{28A0092B-C50C-407E-A947-70E740481C1C}">
                <a14:useLocalDpi xmlns:a14="http://schemas.microsoft.com/office/drawing/2010/main" val="0"/>
              </a:ext>
            </a:extLst>
          </a:blip>
          <a:srcRect l="27735" t="25655"/>
          <a:stretch/>
        </p:blipFill>
        <p:spPr>
          <a:xfrm>
            <a:off x="-9525" y="-9526"/>
            <a:ext cx="1793093" cy="2297945"/>
          </a:xfrm>
          <a:prstGeom prst="rect">
            <a:avLst/>
          </a:prstGeom>
        </p:spPr>
      </p:pic>
      <p:pic>
        <p:nvPicPr>
          <p:cNvPr id="1026" name="Picture 2" descr="Azucena Jimenez Perez, PhD">
            <a:extLst>
              <a:ext uri="{FF2B5EF4-FFF2-40B4-BE49-F238E27FC236}">
                <a16:creationId xmlns:a16="http://schemas.microsoft.com/office/drawing/2014/main" id="{86F9BED3-E99F-EED7-3A35-195B09B1047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25803" y="4274968"/>
            <a:ext cx="2124074" cy="212407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Jose Ramón Natal">
            <a:extLst>
              <a:ext uri="{FF2B5EF4-FFF2-40B4-BE49-F238E27FC236}">
                <a16:creationId xmlns:a16="http://schemas.microsoft.com/office/drawing/2014/main" id="{1DB05F88-A9EA-E984-4ADF-88A80B5AE48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59549" y="1238838"/>
            <a:ext cx="2124074" cy="2124074"/>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descr="Una mujer con un vestido de flores&#10;&#10;Descripción generada automáticamente">
            <a:extLst>
              <a:ext uri="{FF2B5EF4-FFF2-40B4-BE49-F238E27FC236}">
                <a16:creationId xmlns:a16="http://schemas.microsoft.com/office/drawing/2014/main" id="{D79A69C8-7CDC-9AF9-FA98-E63135627F5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49932" y="2199336"/>
            <a:ext cx="2302239" cy="2302239"/>
          </a:xfrm>
          <a:prstGeom prst="rect">
            <a:avLst/>
          </a:prstGeom>
        </p:spPr>
      </p:pic>
      <p:sp>
        <p:nvSpPr>
          <p:cNvPr id="4" name="CuadroTexto 3">
            <a:extLst>
              <a:ext uri="{FF2B5EF4-FFF2-40B4-BE49-F238E27FC236}">
                <a16:creationId xmlns:a16="http://schemas.microsoft.com/office/drawing/2014/main" id="{B449A63C-61A3-E0AC-FB9D-E968A9918ACB}"/>
              </a:ext>
            </a:extLst>
          </p:cNvPr>
          <p:cNvSpPr txBox="1"/>
          <p:nvPr/>
        </p:nvSpPr>
        <p:spPr>
          <a:xfrm>
            <a:off x="6016941" y="1415586"/>
            <a:ext cx="5379999"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4472C4">
                    <a:lumMod val="75000"/>
                  </a:srgbClr>
                </a:solidFill>
                <a:effectLst/>
                <a:uLnTx/>
                <a:uFillTx/>
                <a:latin typeface="Calibri Light" panose="020F0302020204030204"/>
                <a:ea typeface="+mn-ea"/>
                <a:cs typeface="+mn-cs"/>
              </a:rPr>
              <a:t>Project Manager &amp; Marketing and communication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000" b="1" i="0" u="none" strike="noStrike" kern="1200" cap="none" spc="0" normalizeH="0" baseline="0" noProof="0" dirty="0">
                <a:ln>
                  <a:noFill/>
                </a:ln>
                <a:solidFill>
                  <a:srgbClr val="4472C4">
                    <a:lumMod val="75000"/>
                  </a:srgbClr>
                </a:solidFill>
                <a:effectLst/>
                <a:uLnTx/>
                <a:uFillTx/>
                <a:latin typeface="Calibri Light" panose="020F0302020204030204"/>
                <a:ea typeface="+mn-ea"/>
                <a:cs typeface="+mn-cs"/>
              </a:rPr>
              <a:t>Silvia Jiménez García: cluster@metaindustry4.com</a:t>
            </a:r>
          </a:p>
        </p:txBody>
      </p:sp>
      <p:sp>
        <p:nvSpPr>
          <p:cNvPr id="5" name="CuadroTexto 4">
            <a:extLst>
              <a:ext uri="{FF2B5EF4-FFF2-40B4-BE49-F238E27FC236}">
                <a16:creationId xmlns:a16="http://schemas.microsoft.com/office/drawing/2014/main" id="{0D6B9B58-F695-45EE-14B4-6CED0308FE43}"/>
              </a:ext>
            </a:extLst>
          </p:cNvPr>
          <p:cNvSpPr txBox="1"/>
          <p:nvPr/>
        </p:nvSpPr>
        <p:spPr>
          <a:xfrm>
            <a:off x="1254455" y="3464997"/>
            <a:ext cx="5996706"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4472C4">
                    <a:lumMod val="75000"/>
                  </a:srgbClr>
                </a:solidFill>
                <a:effectLst/>
                <a:uLnTx/>
                <a:uFillTx/>
                <a:latin typeface="Calibri Light" panose="020F0302020204030204"/>
                <a:ea typeface="+mn-ea"/>
                <a:cs typeface="+mn-cs"/>
              </a:rPr>
              <a:t>Project Manager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4472C4">
                    <a:lumMod val="75000"/>
                  </a:srgbClr>
                </a:solidFill>
                <a:effectLst/>
                <a:uLnTx/>
                <a:uFillTx/>
                <a:latin typeface="Calibri Light" panose="020F0302020204030204"/>
                <a:ea typeface="+mn-ea"/>
                <a:cs typeface="+mn-cs"/>
              </a:rPr>
              <a:t>Azucena Jiménez Pérez: proyectos@metaindustry4.com</a:t>
            </a:r>
            <a:endParaRPr kumimoji="0" lang="es-ES" sz="2000" b="1" i="0" u="none" strike="noStrike" kern="1200" cap="none" spc="0" normalizeH="0" baseline="0" noProof="0" dirty="0">
              <a:ln>
                <a:noFill/>
              </a:ln>
              <a:solidFill>
                <a:srgbClr val="4472C4">
                  <a:lumMod val="75000"/>
                </a:srgbClr>
              </a:solidFill>
              <a:effectLst/>
              <a:uLnTx/>
              <a:uFillTx/>
              <a:latin typeface="Calibri Light" panose="020F0302020204030204"/>
              <a:ea typeface="+mn-ea"/>
              <a:cs typeface="+mn-cs"/>
            </a:endParaRPr>
          </a:p>
        </p:txBody>
      </p:sp>
      <p:sp>
        <p:nvSpPr>
          <p:cNvPr id="2" name="CuadroTexto 1">
            <a:extLst>
              <a:ext uri="{FF2B5EF4-FFF2-40B4-BE49-F238E27FC236}">
                <a16:creationId xmlns:a16="http://schemas.microsoft.com/office/drawing/2014/main" id="{74C23AFB-2549-26BB-4655-EAB0E1E07605}"/>
              </a:ext>
            </a:extLst>
          </p:cNvPr>
          <p:cNvSpPr txBox="1"/>
          <p:nvPr/>
        </p:nvSpPr>
        <p:spPr>
          <a:xfrm>
            <a:off x="6138808" y="5041124"/>
            <a:ext cx="5379999"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619FD7"/>
                </a:solidFill>
                <a:effectLst/>
                <a:uLnTx/>
                <a:uFillTx/>
                <a:latin typeface="Calibri" panose="020F0502020204030204"/>
                <a:ea typeface="+mn-ea"/>
                <a:cs typeface="+mn-cs"/>
                <a:hlinkClick r:id="rId8"/>
              </a:rPr>
              <a:t>www.metaindustry4.com</a:t>
            </a:r>
            <a:endParaRPr kumimoji="0" lang="en-US" sz="3000" b="0" i="0" u="none" strike="noStrike" kern="1200" cap="none" spc="0" normalizeH="0" baseline="0" noProof="0" dirty="0">
              <a:ln>
                <a:noFill/>
              </a:ln>
              <a:solidFill>
                <a:srgbClr val="619FD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3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42204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n 15"/>
          <p:cNvPicPr>
            <a:picLocks noChangeAspect="1"/>
          </p:cNvPicPr>
          <p:nvPr/>
        </p:nvPicPr>
        <p:blipFill rotWithShape="1">
          <a:blip r:embed="rId2">
            <a:extLst>
              <a:ext uri="{28A0092B-C50C-407E-A947-70E740481C1C}">
                <a14:useLocalDpi xmlns:a14="http://schemas.microsoft.com/office/drawing/2010/main" val="0"/>
              </a:ext>
            </a:extLst>
          </a:blip>
          <a:srcRect l="27735" t="25655"/>
          <a:stretch/>
        </p:blipFill>
        <p:spPr>
          <a:xfrm>
            <a:off x="-9525" y="-9526"/>
            <a:ext cx="1793093" cy="2297945"/>
          </a:xfrm>
          <a:prstGeom prst="rect">
            <a:avLst/>
          </a:prstGeom>
        </p:spPr>
      </p:pic>
      <p:pic>
        <p:nvPicPr>
          <p:cNvPr id="17" name="Imagen 16"/>
          <p:cNvPicPr>
            <a:picLocks noChangeAspect="1"/>
          </p:cNvPicPr>
          <p:nvPr/>
        </p:nvPicPr>
        <p:blipFill rotWithShape="1">
          <a:blip r:embed="rId3" cstate="print">
            <a:extLst>
              <a:ext uri="{28A0092B-C50C-407E-A947-70E740481C1C}">
                <a14:useLocalDpi xmlns:a14="http://schemas.microsoft.com/office/drawing/2010/main" val="0"/>
              </a:ext>
            </a:extLst>
          </a:blip>
          <a:srcRect l="11952" t="10571" r="10261" b="16496"/>
          <a:stretch/>
        </p:blipFill>
        <p:spPr>
          <a:xfrm>
            <a:off x="9896476" y="5695950"/>
            <a:ext cx="2038350" cy="1019175"/>
          </a:xfrm>
          <a:prstGeom prst="rect">
            <a:avLst/>
          </a:prstGeom>
        </p:spPr>
      </p:pic>
      <p:sp>
        <p:nvSpPr>
          <p:cNvPr id="7" name="CuadroTexto 6"/>
          <p:cNvSpPr txBox="1"/>
          <p:nvPr/>
        </p:nvSpPr>
        <p:spPr>
          <a:xfrm>
            <a:off x="1004104" y="588984"/>
            <a:ext cx="3301196" cy="707886"/>
          </a:xfrm>
          <a:prstGeom prst="rect">
            <a:avLst/>
          </a:prstGeom>
          <a:noFill/>
        </p:spPr>
        <p:txBody>
          <a:bodyPr wrap="square" rtlCol="0">
            <a:spAutoFit/>
          </a:bodyPr>
          <a:lstStyle/>
          <a:p>
            <a:endParaRPr lang="es-ES" sz="4000" b="1">
              <a:solidFill>
                <a:srgbClr val="7AAEDD"/>
              </a:solidFill>
              <a:latin typeface="+mj-lt"/>
              <a:cs typeface="BrowalliaUPC" panose="020B0604020202020204" pitchFamily="34" charset="-34"/>
            </a:endParaRPr>
          </a:p>
        </p:txBody>
      </p:sp>
      <p:sp>
        <p:nvSpPr>
          <p:cNvPr id="3" name="CuadroTexto 2"/>
          <p:cNvSpPr txBox="1"/>
          <p:nvPr/>
        </p:nvSpPr>
        <p:spPr>
          <a:xfrm>
            <a:off x="990600" y="457200"/>
            <a:ext cx="10668000" cy="1323439"/>
          </a:xfrm>
          <a:prstGeom prst="rect">
            <a:avLst/>
          </a:prstGeom>
          <a:noFill/>
        </p:spPr>
        <p:txBody>
          <a:bodyPr wrap="square" rtlCol="0">
            <a:spAutoFit/>
          </a:bodyPr>
          <a:lstStyle/>
          <a:p>
            <a:r>
              <a:rPr lang="es-ES" sz="4000" b="1">
                <a:solidFill>
                  <a:srgbClr val="304A7E"/>
                </a:solidFill>
                <a:latin typeface="+mj-lt"/>
              </a:rPr>
              <a:t>MetaIndustry4. Clúster de Fabricación Avanzada de la Industria del Metal de Asturias</a:t>
            </a:r>
          </a:p>
        </p:txBody>
      </p:sp>
      <p:pic>
        <p:nvPicPr>
          <p:cNvPr id="8" name="miembros.png" descr="miembros.png"/>
          <p:cNvPicPr>
            <a:picLocks noChangeAspect="1"/>
          </p:cNvPicPr>
          <p:nvPr/>
        </p:nvPicPr>
        <p:blipFill rotWithShape="1">
          <a:blip r:embed="rId4"/>
          <a:srcRect l="2296"/>
          <a:stretch/>
        </p:blipFill>
        <p:spPr>
          <a:xfrm>
            <a:off x="2497795" y="1780639"/>
            <a:ext cx="7196410" cy="4912236"/>
          </a:xfrm>
          <a:prstGeom prst="rect">
            <a:avLst/>
          </a:prstGeom>
          <a:ln w="12700">
            <a:miter lim="400000"/>
          </a:ln>
        </p:spPr>
      </p:pic>
    </p:spTree>
    <p:extLst>
      <p:ext uri="{BB962C8B-B14F-4D97-AF65-F5344CB8AC3E}">
        <p14:creationId xmlns:p14="http://schemas.microsoft.com/office/powerpoint/2010/main" val="36282324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n 15"/>
          <p:cNvPicPr>
            <a:picLocks noChangeAspect="1"/>
          </p:cNvPicPr>
          <p:nvPr/>
        </p:nvPicPr>
        <p:blipFill rotWithShape="1">
          <a:blip r:embed="rId2">
            <a:extLst>
              <a:ext uri="{28A0092B-C50C-407E-A947-70E740481C1C}">
                <a14:useLocalDpi xmlns:a14="http://schemas.microsoft.com/office/drawing/2010/main" val="0"/>
              </a:ext>
            </a:extLst>
          </a:blip>
          <a:srcRect l="27735" t="25655"/>
          <a:stretch/>
        </p:blipFill>
        <p:spPr>
          <a:xfrm>
            <a:off x="-9525" y="-9526"/>
            <a:ext cx="1793093" cy="2297945"/>
          </a:xfrm>
          <a:prstGeom prst="rect">
            <a:avLst/>
          </a:prstGeom>
        </p:spPr>
      </p:pic>
      <p:pic>
        <p:nvPicPr>
          <p:cNvPr id="17" name="Imagen 16"/>
          <p:cNvPicPr>
            <a:picLocks noChangeAspect="1"/>
          </p:cNvPicPr>
          <p:nvPr/>
        </p:nvPicPr>
        <p:blipFill rotWithShape="1">
          <a:blip r:embed="rId3" cstate="print">
            <a:extLst>
              <a:ext uri="{28A0092B-C50C-407E-A947-70E740481C1C}">
                <a14:useLocalDpi xmlns:a14="http://schemas.microsoft.com/office/drawing/2010/main" val="0"/>
              </a:ext>
            </a:extLst>
          </a:blip>
          <a:srcRect l="11952" t="10571" r="10261" b="16496"/>
          <a:stretch/>
        </p:blipFill>
        <p:spPr>
          <a:xfrm>
            <a:off x="9896476" y="5695950"/>
            <a:ext cx="2038350" cy="1019175"/>
          </a:xfrm>
          <a:prstGeom prst="rect">
            <a:avLst/>
          </a:prstGeom>
        </p:spPr>
      </p:pic>
      <p:sp>
        <p:nvSpPr>
          <p:cNvPr id="7" name="CuadroTexto 6"/>
          <p:cNvSpPr txBox="1"/>
          <p:nvPr/>
        </p:nvSpPr>
        <p:spPr>
          <a:xfrm>
            <a:off x="1004104" y="588984"/>
            <a:ext cx="3301196" cy="707886"/>
          </a:xfrm>
          <a:prstGeom prst="rect">
            <a:avLst/>
          </a:prstGeom>
          <a:noFill/>
        </p:spPr>
        <p:txBody>
          <a:bodyPr wrap="square" rtlCol="0">
            <a:spAutoFit/>
          </a:bodyPr>
          <a:lstStyle/>
          <a:p>
            <a:endParaRPr lang="es-ES" sz="4000" b="1" dirty="0">
              <a:solidFill>
                <a:srgbClr val="7AAEDD"/>
              </a:solidFill>
              <a:latin typeface="+mj-lt"/>
              <a:cs typeface="BrowalliaUPC" panose="020B0604020202020204" pitchFamily="34" charset="-34"/>
            </a:endParaRPr>
          </a:p>
        </p:txBody>
      </p:sp>
      <p:pic>
        <p:nvPicPr>
          <p:cNvPr id="4" name="Imagen 3"/>
          <p:cNvPicPr>
            <a:picLocks noChangeAspect="1"/>
          </p:cNvPicPr>
          <p:nvPr/>
        </p:nvPicPr>
        <p:blipFill rotWithShape="1">
          <a:blip r:embed="rId4"/>
          <a:srcRect l="11198" t="31527" r="12413" b="20555"/>
          <a:stretch/>
        </p:blipFill>
        <p:spPr>
          <a:xfrm>
            <a:off x="0" y="-9525"/>
            <a:ext cx="12192000" cy="4800600"/>
          </a:xfrm>
          <a:prstGeom prst="rect">
            <a:avLst/>
          </a:prstGeom>
        </p:spPr>
      </p:pic>
      <p:pic>
        <p:nvPicPr>
          <p:cNvPr id="7170" name="Picture 2" descr="Resultado de imagen de play pn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69656" y="4029076"/>
            <a:ext cx="2452688" cy="2452688"/>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DEB6C72C-15D5-CFB1-6924-1041BB15CCEF}"/>
              </a:ext>
            </a:extLst>
          </p:cNvPr>
          <p:cNvSpPr txBox="1"/>
          <p:nvPr/>
        </p:nvSpPr>
        <p:spPr>
          <a:xfrm>
            <a:off x="123825" y="508504"/>
            <a:ext cx="11944350" cy="1246495"/>
          </a:xfrm>
          <a:prstGeom prst="rect">
            <a:avLst/>
          </a:prstGeom>
          <a:noFill/>
        </p:spPr>
        <p:txBody>
          <a:bodyPr wrap="square" rtlCol="0">
            <a:spAutoFit/>
          </a:bodyPr>
          <a:lstStyle/>
          <a:p>
            <a:pPr algn="ctr"/>
            <a:r>
              <a:rPr lang="es-ES" sz="4000" b="1" dirty="0">
                <a:solidFill>
                  <a:schemeClr val="bg1"/>
                </a:solidFill>
                <a:latin typeface="Montserrat" panose="00000500000000000000" pitchFamily="50" charset="0"/>
              </a:rPr>
              <a:t>Conferencia </a:t>
            </a:r>
            <a:r>
              <a:rPr lang="es-ES" sz="4000" b="1" dirty="0" err="1">
                <a:solidFill>
                  <a:schemeClr val="bg1"/>
                </a:solidFill>
                <a:latin typeface="Montserrat" panose="00000500000000000000" pitchFamily="50" charset="0"/>
              </a:rPr>
              <a:t>European</a:t>
            </a:r>
            <a:r>
              <a:rPr lang="es-ES" sz="4000" b="1" dirty="0">
                <a:solidFill>
                  <a:schemeClr val="bg1"/>
                </a:solidFill>
                <a:latin typeface="Montserrat" panose="00000500000000000000" pitchFamily="50" charset="0"/>
              </a:rPr>
              <a:t> Enterprise Network</a:t>
            </a:r>
          </a:p>
          <a:p>
            <a:pPr algn="ctr"/>
            <a:r>
              <a:rPr lang="es-ES" sz="3200" b="1" dirty="0">
                <a:solidFill>
                  <a:schemeClr val="bg1"/>
                </a:solidFill>
                <a:latin typeface="Montserrat" panose="00000500000000000000" pitchFamily="50" charset="0"/>
              </a:rPr>
              <a:t>Panel programas de financiación europeos</a:t>
            </a:r>
          </a:p>
        </p:txBody>
      </p:sp>
      <p:sp>
        <p:nvSpPr>
          <p:cNvPr id="5" name="CuadroTexto 4">
            <a:extLst>
              <a:ext uri="{FF2B5EF4-FFF2-40B4-BE49-F238E27FC236}">
                <a16:creationId xmlns:a16="http://schemas.microsoft.com/office/drawing/2014/main" id="{C5380819-B337-BEE4-F9B7-C66CD3C7FE3D}"/>
              </a:ext>
            </a:extLst>
          </p:cNvPr>
          <p:cNvSpPr txBox="1"/>
          <p:nvPr/>
        </p:nvSpPr>
        <p:spPr>
          <a:xfrm>
            <a:off x="123825" y="5896989"/>
            <a:ext cx="4563922" cy="584775"/>
          </a:xfrm>
          <a:prstGeom prst="rect">
            <a:avLst/>
          </a:prstGeom>
          <a:noFill/>
        </p:spPr>
        <p:txBody>
          <a:bodyPr wrap="square" rtlCol="0">
            <a:spAutoFit/>
          </a:bodyPr>
          <a:lstStyle/>
          <a:p>
            <a:r>
              <a:rPr lang="es-ES" sz="1600" b="1" dirty="0">
                <a:solidFill>
                  <a:srgbClr val="0070C0"/>
                </a:solidFill>
                <a:latin typeface="Montserrat" panose="00000500000000000000" pitchFamily="50" charset="0"/>
              </a:rPr>
              <a:t>Jose Ramón Natal</a:t>
            </a:r>
          </a:p>
          <a:p>
            <a:r>
              <a:rPr lang="es-ES" sz="1600" b="1" dirty="0">
                <a:solidFill>
                  <a:srgbClr val="002060"/>
                </a:solidFill>
                <a:latin typeface="Montserrat" panose="00000500000000000000" pitchFamily="50" charset="0"/>
              </a:rPr>
              <a:t>Cluster Manager</a:t>
            </a:r>
          </a:p>
        </p:txBody>
      </p:sp>
    </p:spTree>
    <p:extLst>
      <p:ext uri="{BB962C8B-B14F-4D97-AF65-F5344CB8AC3E}">
        <p14:creationId xmlns:p14="http://schemas.microsoft.com/office/powerpoint/2010/main" val="13983276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n 16"/>
          <p:cNvPicPr>
            <a:picLocks noChangeAspect="1"/>
          </p:cNvPicPr>
          <p:nvPr/>
        </p:nvPicPr>
        <p:blipFill rotWithShape="1">
          <a:blip r:embed="rId2" cstate="print">
            <a:extLst>
              <a:ext uri="{28A0092B-C50C-407E-A947-70E740481C1C}">
                <a14:useLocalDpi xmlns:a14="http://schemas.microsoft.com/office/drawing/2010/main" val="0"/>
              </a:ext>
            </a:extLst>
          </a:blip>
          <a:srcRect l="11952" t="10571" r="10261" b="16496"/>
          <a:stretch/>
        </p:blipFill>
        <p:spPr>
          <a:xfrm>
            <a:off x="9896476" y="5695950"/>
            <a:ext cx="2038350" cy="1019175"/>
          </a:xfrm>
          <a:prstGeom prst="rect">
            <a:avLst/>
          </a:prstGeom>
        </p:spPr>
      </p:pic>
      <p:grpSp>
        <p:nvGrpSpPr>
          <p:cNvPr id="5" name="Grupo 4"/>
          <p:cNvGrpSpPr/>
          <p:nvPr/>
        </p:nvGrpSpPr>
        <p:grpSpPr>
          <a:xfrm>
            <a:off x="9620232" y="834269"/>
            <a:ext cx="1890544" cy="1054240"/>
            <a:chOff x="8776753" y="1629021"/>
            <a:chExt cx="3009899" cy="1484707"/>
          </a:xfrm>
        </p:grpSpPr>
        <p:sp>
          <p:nvSpPr>
            <p:cNvPr id="9" name="CuadroTexto 8"/>
            <p:cNvSpPr txBox="1"/>
            <p:nvPr/>
          </p:nvSpPr>
          <p:spPr>
            <a:xfrm>
              <a:off x="8776753" y="1629021"/>
              <a:ext cx="3009899" cy="888568"/>
            </a:xfrm>
            <a:prstGeom prst="rect">
              <a:avLst/>
            </a:prstGeom>
            <a:noFill/>
          </p:spPr>
          <p:txBody>
            <a:bodyPr wrap="square" rtlCol="0">
              <a:spAutoFit/>
            </a:bodyPr>
            <a:lstStyle/>
            <a:p>
              <a:pPr algn="ctr"/>
              <a:r>
                <a:rPr lang="es-ES" sz="3500" dirty="0">
                  <a:solidFill>
                    <a:srgbClr val="304A7E"/>
                  </a:solidFill>
                  <a:latin typeface="Montserrat" panose="00000500000000000000" pitchFamily="50" charset="0"/>
                </a:rPr>
                <a:t>73</a:t>
              </a:r>
            </a:p>
          </p:txBody>
        </p:sp>
        <p:sp>
          <p:nvSpPr>
            <p:cNvPr id="2" name="Rectángulo 1"/>
            <p:cNvSpPr/>
            <p:nvPr/>
          </p:nvSpPr>
          <p:spPr>
            <a:xfrm>
              <a:off x="8903589" y="2225160"/>
              <a:ext cx="2575590" cy="888568"/>
            </a:xfrm>
            <a:prstGeom prst="rect">
              <a:avLst/>
            </a:prstGeom>
          </p:spPr>
          <p:txBody>
            <a:bodyPr wrap="none">
              <a:spAutoFit/>
            </a:bodyPr>
            <a:lstStyle/>
            <a:p>
              <a:r>
                <a:rPr lang="es-ES" sz="3500" dirty="0">
                  <a:solidFill>
                    <a:srgbClr val="304A7E"/>
                  </a:solidFill>
                  <a:latin typeface="Montserrat" panose="00000500000000000000" pitchFamily="50" charset="0"/>
                </a:rPr>
                <a:t>Socios</a:t>
              </a:r>
            </a:p>
          </p:txBody>
        </p:sp>
      </p:grpSp>
      <p:grpSp>
        <p:nvGrpSpPr>
          <p:cNvPr id="33" name="Grupo 32">
            <a:extLst>
              <a:ext uri="{FF2B5EF4-FFF2-40B4-BE49-F238E27FC236}">
                <a16:creationId xmlns:a16="http://schemas.microsoft.com/office/drawing/2014/main" id="{216A6E5B-C39A-93F6-FF6B-94D1CE559253}"/>
              </a:ext>
            </a:extLst>
          </p:cNvPr>
          <p:cNvGrpSpPr/>
          <p:nvPr/>
        </p:nvGrpSpPr>
        <p:grpSpPr>
          <a:xfrm>
            <a:off x="208361" y="306472"/>
            <a:ext cx="9463731" cy="6650079"/>
            <a:chOff x="75745" y="204872"/>
            <a:chExt cx="9463731" cy="6650079"/>
          </a:xfrm>
        </p:grpSpPr>
        <p:grpSp>
          <p:nvGrpSpPr>
            <p:cNvPr id="16" name="Grupo 15">
              <a:extLst>
                <a:ext uri="{FF2B5EF4-FFF2-40B4-BE49-F238E27FC236}">
                  <a16:creationId xmlns:a16="http://schemas.microsoft.com/office/drawing/2014/main" id="{89970160-0FAC-2EDE-F456-814F8F290F44}"/>
                </a:ext>
              </a:extLst>
            </p:cNvPr>
            <p:cNvGrpSpPr/>
            <p:nvPr/>
          </p:nvGrpSpPr>
          <p:grpSpPr>
            <a:xfrm>
              <a:off x="75745" y="204872"/>
              <a:ext cx="9274821" cy="6650079"/>
              <a:chOff x="248465" y="208216"/>
              <a:chExt cx="9274821" cy="6650079"/>
            </a:xfrm>
          </p:grpSpPr>
          <p:sp>
            <p:nvSpPr>
              <p:cNvPr id="7" name="CuadroTexto 6"/>
              <p:cNvSpPr txBox="1"/>
              <p:nvPr/>
            </p:nvSpPr>
            <p:spPr>
              <a:xfrm>
                <a:off x="925687" y="579212"/>
                <a:ext cx="3379613" cy="717658"/>
              </a:xfrm>
              <a:prstGeom prst="rect">
                <a:avLst/>
              </a:prstGeom>
              <a:noFill/>
            </p:spPr>
            <p:txBody>
              <a:bodyPr wrap="square" rtlCol="0">
                <a:spAutoFit/>
              </a:bodyPr>
              <a:lstStyle/>
              <a:p>
                <a:endParaRPr lang="es-ES" sz="4000" b="1">
                  <a:solidFill>
                    <a:srgbClr val="7AAEDD"/>
                  </a:solidFill>
                  <a:latin typeface="+mj-lt"/>
                  <a:cs typeface="BrowalliaUPC" panose="020B0604020202020204" pitchFamily="34" charset="-34"/>
                </a:endParaRPr>
              </a:p>
            </p:txBody>
          </p:sp>
          <p:grpSp>
            <p:nvGrpSpPr>
              <p:cNvPr id="10" name="Grupo 9">
                <a:extLst>
                  <a:ext uri="{FF2B5EF4-FFF2-40B4-BE49-F238E27FC236}">
                    <a16:creationId xmlns:a16="http://schemas.microsoft.com/office/drawing/2014/main" id="{C32CBD32-1412-4C13-AE39-6925CCA06895}"/>
                  </a:ext>
                </a:extLst>
              </p:cNvPr>
              <p:cNvGrpSpPr/>
              <p:nvPr/>
            </p:nvGrpSpPr>
            <p:grpSpPr>
              <a:xfrm>
                <a:off x="319766" y="208216"/>
                <a:ext cx="9203520" cy="6405733"/>
                <a:chOff x="3783269" y="863711"/>
                <a:chExt cx="8403085" cy="5210011"/>
              </a:xfrm>
            </p:grpSpPr>
            <p:grpSp>
              <p:nvGrpSpPr>
                <p:cNvPr id="11" name="Grupo 10">
                  <a:extLst>
                    <a:ext uri="{FF2B5EF4-FFF2-40B4-BE49-F238E27FC236}">
                      <a16:creationId xmlns:a16="http://schemas.microsoft.com/office/drawing/2014/main" id="{1A1C13A2-FF45-4148-9559-63289F0B2E67}"/>
                    </a:ext>
                  </a:extLst>
                </p:cNvPr>
                <p:cNvGrpSpPr/>
                <p:nvPr/>
              </p:nvGrpSpPr>
              <p:grpSpPr>
                <a:xfrm>
                  <a:off x="3783269" y="863711"/>
                  <a:ext cx="8403085" cy="5210011"/>
                  <a:chOff x="3783269" y="899223"/>
                  <a:chExt cx="8403085" cy="5210011"/>
                </a:xfrm>
              </p:grpSpPr>
              <p:pic>
                <p:nvPicPr>
                  <p:cNvPr id="15" name="Imagen 14">
                    <a:extLst>
                      <a:ext uri="{FF2B5EF4-FFF2-40B4-BE49-F238E27FC236}">
                        <a16:creationId xmlns:a16="http://schemas.microsoft.com/office/drawing/2014/main" id="{461EFE50-54DC-48AB-B66A-5D03E5C0D1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80785" y="3807105"/>
                    <a:ext cx="813507" cy="335812"/>
                  </a:xfrm>
                  <a:prstGeom prst="rect">
                    <a:avLst/>
                  </a:prstGeom>
                </p:spPr>
              </p:pic>
              <p:pic>
                <p:nvPicPr>
                  <p:cNvPr id="18" name="Imagen 17">
                    <a:extLst>
                      <a:ext uri="{FF2B5EF4-FFF2-40B4-BE49-F238E27FC236}">
                        <a16:creationId xmlns:a16="http://schemas.microsoft.com/office/drawing/2014/main" id="{0CD3BDDB-1919-4C89-86C4-543CC37FB9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75121" y="4362390"/>
                    <a:ext cx="1241064" cy="229985"/>
                  </a:xfrm>
                  <a:prstGeom prst="rect">
                    <a:avLst/>
                  </a:prstGeom>
                </p:spPr>
              </p:pic>
              <p:pic>
                <p:nvPicPr>
                  <p:cNvPr id="19" name="Imagen 18">
                    <a:extLst>
                      <a:ext uri="{FF2B5EF4-FFF2-40B4-BE49-F238E27FC236}">
                        <a16:creationId xmlns:a16="http://schemas.microsoft.com/office/drawing/2014/main" id="{92E6BC28-0C06-4CE0-8263-5EF20D8E20B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25031" b="23884"/>
                  <a:stretch/>
                </p:blipFill>
                <p:spPr>
                  <a:xfrm>
                    <a:off x="7064314" y="5618113"/>
                    <a:ext cx="1043306" cy="404763"/>
                  </a:xfrm>
                  <a:prstGeom prst="rect">
                    <a:avLst/>
                  </a:prstGeom>
                </p:spPr>
              </p:pic>
              <p:pic>
                <p:nvPicPr>
                  <p:cNvPr id="20" name="Imagen 19">
                    <a:extLst>
                      <a:ext uri="{FF2B5EF4-FFF2-40B4-BE49-F238E27FC236}">
                        <a16:creationId xmlns:a16="http://schemas.microsoft.com/office/drawing/2014/main" id="{61613B0F-BE91-479D-A4AA-187B3B8CF1D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73999" y="5001110"/>
                    <a:ext cx="1208267" cy="417455"/>
                  </a:xfrm>
                  <a:prstGeom prst="rect">
                    <a:avLst/>
                  </a:prstGeom>
                </p:spPr>
              </p:pic>
              <p:pic>
                <p:nvPicPr>
                  <p:cNvPr id="21" name="Imagen 20">
                    <a:extLst>
                      <a:ext uri="{FF2B5EF4-FFF2-40B4-BE49-F238E27FC236}">
                        <a16:creationId xmlns:a16="http://schemas.microsoft.com/office/drawing/2014/main" id="{56D4BEF6-5B65-461D-82F8-B6FF53499A7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46979" y="899223"/>
                    <a:ext cx="1171770" cy="507308"/>
                  </a:xfrm>
                  <a:prstGeom prst="rect">
                    <a:avLst/>
                  </a:prstGeom>
                </p:spPr>
              </p:pic>
              <p:pic>
                <p:nvPicPr>
                  <p:cNvPr id="22" name="Imagen 21">
                    <a:extLst>
                      <a:ext uri="{FF2B5EF4-FFF2-40B4-BE49-F238E27FC236}">
                        <a16:creationId xmlns:a16="http://schemas.microsoft.com/office/drawing/2014/main" id="{A99BBA6B-D2C8-44A5-8AD8-F2BAFA0A602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54203" y="1043314"/>
                    <a:ext cx="919179" cy="335812"/>
                  </a:xfrm>
                  <a:prstGeom prst="rect">
                    <a:avLst/>
                  </a:prstGeom>
                </p:spPr>
              </p:pic>
              <p:pic>
                <p:nvPicPr>
                  <p:cNvPr id="23" name="Imagen 22">
                    <a:extLst>
                      <a:ext uri="{FF2B5EF4-FFF2-40B4-BE49-F238E27FC236}">
                        <a16:creationId xmlns:a16="http://schemas.microsoft.com/office/drawing/2014/main" id="{E5D9C29E-FC14-466F-9426-2F03705595D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055894" y="1450715"/>
                    <a:ext cx="610547" cy="527358"/>
                  </a:xfrm>
                  <a:prstGeom prst="rect">
                    <a:avLst/>
                  </a:prstGeom>
                </p:spPr>
              </p:pic>
              <p:pic>
                <p:nvPicPr>
                  <p:cNvPr id="24" name="Imagen 23">
                    <a:extLst>
                      <a:ext uri="{FF2B5EF4-FFF2-40B4-BE49-F238E27FC236}">
                        <a16:creationId xmlns:a16="http://schemas.microsoft.com/office/drawing/2014/main" id="{CD08840D-2858-4967-9607-DBFDAF75DC6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865238" y="1362013"/>
                    <a:ext cx="1105415" cy="335812"/>
                  </a:xfrm>
                  <a:prstGeom prst="rect">
                    <a:avLst/>
                  </a:prstGeom>
                </p:spPr>
              </p:pic>
              <p:pic>
                <p:nvPicPr>
                  <p:cNvPr id="26" name="Imagen 25">
                    <a:extLst>
                      <a:ext uri="{FF2B5EF4-FFF2-40B4-BE49-F238E27FC236}">
                        <a16:creationId xmlns:a16="http://schemas.microsoft.com/office/drawing/2014/main" id="{1ADB8D03-D82E-4AB8-BDF0-21D1676EFA45}"/>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t="26147" b="27690"/>
                  <a:stretch/>
                </p:blipFill>
                <p:spPr>
                  <a:xfrm>
                    <a:off x="4905377" y="2031121"/>
                    <a:ext cx="1406039" cy="299627"/>
                  </a:xfrm>
                  <a:prstGeom prst="rect">
                    <a:avLst/>
                  </a:prstGeom>
                </p:spPr>
              </p:pic>
              <p:pic>
                <p:nvPicPr>
                  <p:cNvPr id="27" name="Imagen 26">
                    <a:extLst>
                      <a:ext uri="{FF2B5EF4-FFF2-40B4-BE49-F238E27FC236}">
                        <a16:creationId xmlns:a16="http://schemas.microsoft.com/office/drawing/2014/main" id="{4E5C207A-6220-4CD3-90DA-B7FCBDD58F90}"/>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703352" y="1898196"/>
                    <a:ext cx="1284152" cy="374935"/>
                  </a:xfrm>
                  <a:prstGeom prst="rect">
                    <a:avLst/>
                  </a:prstGeom>
                </p:spPr>
              </p:pic>
              <p:pic>
                <p:nvPicPr>
                  <p:cNvPr id="28" name="Imagen 27">
                    <a:extLst>
                      <a:ext uri="{FF2B5EF4-FFF2-40B4-BE49-F238E27FC236}">
                        <a16:creationId xmlns:a16="http://schemas.microsoft.com/office/drawing/2014/main" id="{2D103621-37E0-4071-AA3A-D1DD9F2C5481}"/>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941303" y="3038661"/>
                    <a:ext cx="1170061" cy="366763"/>
                  </a:xfrm>
                  <a:prstGeom prst="rect">
                    <a:avLst/>
                  </a:prstGeom>
                </p:spPr>
              </p:pic>
              <p:pic>
                <p:nvPicPr>
                  <p:cNvPr id="29" name="Imagen 28">
                    <a:extLst>
                      <a:ext uri="{FF2B5EF4-FFF2-40B4-BE49-F238E27FC236}">
                        <a16:creationId xmlns:a16="http://schemas.microsoft.com/office/drawing/2014/main" id="{DD9E0252-1EFE-443D-A618-EA8DF942406F}"/>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933285" y="3705207"/>
                    <a:ext cx="1238998" cy="439642"/>
                  </a:xfrm>
                  <a:prstGeom prst="rect">
                    <a:avLst/>
                  </a:prstGeom>
                </p:spPr>
              </p:pic>
              <p:pic>
                <p:nvPicPr>
                  <p:cNvPr id="30" name="Imagen 29">
                    <a:extLst>
                      <a:ext uri="{FF2B5EF4-FFF2-40B4-BE49-F238E27FC236}">
                        <a16:creationId xmlns:a16="http://schemas.microsoft.com/office/drawing/2014/main" id="{E2511519-FAFA-4A3D-9277-2C857F05FE38}"/>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429433" y="5444881"/>
                    <a:ext cx="1007360" cy="664353"/>
                  </a:xfrm>
                  <a:prstGeom prst="rect">
                    <a:avLst/>
                  </a:prstGeom>
                </p:spPr>
              </p:pic>
              <p:pic>
                <p:nvPicPr>
                  <p:cNvPr id="31" name="Imagen 30">
                    <a:extLst>
                      <a:ext uri="{FF2B5EF4-FFF2-40B4-BE49-F238E27FC236}">
                        <a16:creationId xmlns:a16="http://schemas.microsoft.com/office/drawing/2014/main" id="{A1A0B1FC-2E43-4C6C-A00B-EC737E70F506}"/>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449495" y="5661704"/>
                    <a:ext cx="1423300" cy="236418"/>
                  </a:xfrm>
                  <a:prstGeom prst="rect">
                    <a:avLst/>
                  </a:prstGeom>
                </p:spPr>
              </p:pic>
              <p:pic>
                <p:nvPicPr>
                  <p:cNvPr id="32" name="Imagen 31">
                    <a:extLst>
                      <a:ext uri="{FF2B5EF4-FFF2-40B4-BE49-F238E27FC236}">
                        <a16:creationId xmlns:a16="http://schemas.microsoft.com/office/drawing/2014/main" id="{21461F7D-1B34-48E9-BBD9-B4D8C299287D}"/>
                      </a:ext>
                    </a:extLst>
                  </p:cNvPr>
                  <p:cNvPicPr>
                    <a:picLocks noChangeAspect="1"/>
                  </p:cNvPicPr>
                  <p:nvPr/>
                </p:nvPicPr>
                <p:blipFill rotWithShape="1">
                  <a:blip r:embed="rId17">
                    <a:extLst>
                      <a:ext uri="{28A0092B-C50C-407E-A947-70E740481C1C}">
                        <a14:useLocalDpi xmlns:a14="http://schemas.microsoft.com/office/drawing/2010/main" val="0"/>
                      </a:ext>
                    </a:extLst>
                  </a:blip>
                  <a:srcRect t="30565" b="26657"/>
                  <a:stretch/>
                </p:blipFill>
                <p:spPr>
                  <a:xfrm>
                    <a:off x="7670158" y="3484840"/>
                    <a:ext cx="1068737" cy="315912"/>
                  </a:xfrm>
                  <a:prstGeom prst="rect">
                    <a:avLst/>
                  </a:prstGeom>
                </p:spPr>
              </p:pic>
              <p:pic>
                <p:nvPicPr>
                  <p:cNvPr id="34" name="Imagen 33">
                    <a:extLst>
                      <a:ext uri="{FF2B5EF4-FFF2-40B4-BE49-F238E27FC236}">
                        <a16:creationId xmlns:a16="http://schemas.microsoft.com/office/drawing/2014/main" id="{E0D77657-D1CC-4D96-96C3-0453EF49E5BC}"/>
                      </a:ext>
                    </a:extLst>
                  </p:cNvPr>
                  <p:cNvPicPr>
                    <a:picLocks noChangeAspect="1"/>
                  </p:cNvPicPr>
                  <p:nvPr/>
                </p:nvPicPr>
                <p:blipFill rotWithShape="1">
                  <a:blip r:embed="rId18" cstate="print">
                    <a:extLst>
                      <a:ext uri="{28A0092B-C50C-407E-A947-70E740481C1C}">
                        <a14:useLocalDpi xmlns:a14="http://schemas.microsoft.com/office/drawing/2010/main" val="0"/>
                      </a:ext>
                    </a:extLst>
                  </a:blip>
                  <a:srcRect l="12635" t="32652" b="30747"/>
                  <a:stretch/>
                </p:blipFill>
                <p:spPr>
                  <a:xfrm>
                    <a:off x="3870363" y="4115359"/>
                    <a:ext cx="1266701" cy="345529"/>
                  </a:xfrm>
                  <a:prstGeom prst="rect">
                    <a:avLst/>
                  </a:prstGeom>
                </p:spPr>
              </p:pic>
              <p:pic>
                <p:nvPicPr>
                  <p:cNvPr id="35" name="Imagen 34">
                    <a:extLst>
                      <a:ext uri="{FF2B5EF4-FFF2-40B4-BE49-F238E27FC236}">
                        <a16:creationId xmlns:a16="http://schemas.microsoft.com/office/drawing/2014/main" id="{F4C54B32-9BB8-4A22-8A13-65370874DB44}"/>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3995274" y="4592375"/>
                    <a:ext cx="855278" cy="457812"/>
                  </a:xfrm>
                  <a:prstGeom prst="rect">
                    <a:avLst/>
                  </a:prstGeom>
                </p:spPr>
              </p:pic>
              <p:pic>
                <p:nvPicPr>
                  <p:cNvPr id="36" name="Imagen 35">
                    <a:extLst>
                      <a:ext uri="{FF2B5EF4-FFF2-40B4-BE49-F238E27FC236}">
                        <a16:creationId xmlns:a16="http://schemas.microsoft.com/office/drawing/2014/main" id="{6DFB9390-52AB-41F6-BB35-3C4D84782AAF}"/>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541747" y="5126339"/>
                    <a:ext cx="1318023" cy="281462"/>
                  </a:xfrm>
                  <a:prstGeom prst="rect">
                    <a:avLst/>
                  </a:prstGeom>
                </p:spPr>
              </p:pic>
              <p:pic>
                <p:nvPicPr>
                  <p:cNvPr id="37" name="Imagen 36">
                    <a:extLst>
                      <a:ext uri="{FF2B5EF4-FFF2-40B4-BE49-F238E27FC236}">
                        <a16:creationId xmlns:a16="http://schemas.microsoft.com/office/drawing/2014/main" id="{BC25AAFC-15E5-4B76-A138-8A3EDC8EF740}"/>
                      </a:ext>
                    </a:extLst>
                  </p:cNvPr>
                  <p:cNvPicPr>
                    <a:picLocks noChangeAspect="1"/>
                  </p:cNvPicPr>
                  <p:nvPr/>
                </p:nvPicPr>
                <p:blipFill rotWithShape="1">
                  <a:blip r:embed="rId21" cstate="print">
                    <a:extLst>
                      <a:ext uri="{28A0092B-C50C-407E-A947-70E740481C1C}">
                        <a14:useLocalDpi xmlns:a14="http://schemas.microsoft.com/office/drawing/2010/main" val="0"/>
                      </a:ext>
                    </a:extLst>
                  </a:blip>
                  <a:srcRect l="19174" t="18443" r="14802" b="19374"/>
                  <a:stretch/>
                </p:blipFill>
                <p:spPr>
                  <a:xfrm>
                    <a:off x="3903366" y="2443449"/>
                    <a:ext cx="950195" cy="584887"/>
                  </a:xfrm>
                  <a:prstGeom prst="rect">
                    <a:avLst/>
                  </a:prstGeom>
                </p:spPr>
              </p:pic>
              <p:pic>
                <p:nvPicPr>
                  <p:cNvPr id="38" name="Imagen 37">
                    <a:extLst>
                      <a:ext uri="{FF2B5EF4-FFF2-40B4-BE49-F238E27FC236}">
                        <a16:creationId xmlns:a16="http://schemas.microsoft.com/office/drawing/2014/main" id="{20A394BC-3553-4B9F-848A-4C04A672AE41}"/>
                      </a:ext>
                    </a:extLst>
                  </p:cNvPr>
                  <p:cNvPicPr>
                    <a:picLocks noChangeAspect="1"/>
                  </p:cNvPicPr>
                  <p:nvPr/>
                </p:nvPicPr>
                <p:blipFill rotWithShape="1">
                  <a:blip r:embed="rId22" cstate="print">
                    <a:extLst>
                      <a:ext uri="{28A0092B-C50C-407E-A947-70E740481C1C}">
                        <a14:useLocalDpi xmlns:a14="http://schemas.microsoft.com/office/drawing/2010/main" val="0"/>
                      </a:ext>
                    </a:extLst>
                  </a:blip>
                  <a:srcRect l="14852" t="7996" b="-7996"/>
                  <a:stretch/>
                </p:blipFill>
                <p:spPr>
                  <a:xfrm>
                    <a:off x="7104793" y="2440536"/>
                    <a:ext cx="1198069" cy="617312"/>
                  </a:xfrm>
                  <a:prstGeom prst="rect">
                    <a:avLst/>
                  </a:prstGeom>
                </p:spPr>
              </p:pic>
              <p:pic>
                <p:nvPicPr>
                  <p:cNvPr id="39" name="Imagen 38">
                    <a:extLst>
                      <a:ext uri="{FF2B5EF4-FFF2-40B4-BE49-F238E27FC236}">
                        <a16:creationId xmlns:a16="http://schemas.microsoft.com/office/drawing/2014/main" id="{6CAA5201-A4BF-467D-9A47-439126F6CCF8}"/>
                      </a:ext>
                    </a:extLst>
                  </p:cNvPr>
                  <p:cNvPicPr>
                    <a:picLocks noChangeAspect="1"/>
                  </p:cNvPicPr>
                  <p:nvPr/>
                </p:nvPicPr>
                <p:blipFill rotWithShape="1">
                  <a:blip r:embed="rId23" cstate="print">
                    <a:extLst>
                      <a:ext uri="{28A0092B-C50C-407E-A947-70E740481C1C}">
                        <a14:useLocalDpi xmlns:a14="http://schemas.microsoft.com/office/drawing/2010/main" val="0"/>
                      </a:ext>
                    </a:extLst>
                  </a:blip>
                  <a:srcRect l="11033" t="33706" r="9744" b="32635"/>
                  <a:stretch/>
                </p:blipFill>
                <p:spPr>
                  <a:xfrm>
                    <a:off x="5087311" y="4437182"/>
                    <a:ext cx="1551051" cy="402499"/>
                  </a:xfrm>
                  <a:prstGeom prst="rect">
                    <a:avLst/>
                  </a:prstGeom>
                </p:spPr>
              </p:pic>
              <p:pic>
                <p:nvPicPr>
                  <p:cNvPr id="40" name="Imagen 39">
                    <a:extLst>
                      <a:ext uri="{FF2B5EF4-FFF2-40B4-BE49-F238E27FC236}">
                        <a16:creationId xmlns:a16="http://schemas.microsoft.com/office/drawing/2014/main" id="{4A63C6D7-2DB2-495D-80A7-8E4557903559}"/>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4979724" y="4073041"/>
                    <a:ext cx="1479443" cy="430164"/>
                  </a:xfrm>
                  <a:prstGeom prst="rect">
                    <a:avLst/>
                  </a:prstGeom>
                </p:spPr>
              </p:pic>
              <p:pic>
                <p:nvPicPr>
                  <p:cNvPr id="41" name="Imagen 40">
                    <a:extLst>
                      <a:ext uri="{FF2B5EF4-FFF2-40B4-BE49-F238E27FC236}">
                        <a16:creationId xmlns:a16="http://schemas.microsoft.com/office/drawing/2014/main" id="{1990F815-58F4-482F-A21D-B2C5145DAC6C}"/>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4876759" y="2349644"/>
                    <a:ext cx="1430806" cy="555997"/>
                  </a:xfrm>
                  <a:prstGeom prst="rect">
                    <a:avLst/>
                  </a:prstGeom>
                </p:spPr>
              </p:pic>
              <p:pic>
                <p:nvPicPr>
                  <p:cNvPr id="42" name="Imagen 41">
                    <a:extLst>
                      <a:ext uri="{FF2B5EF4-FFF2-40B4-BE49-F238E27FC236}">
                        <a16:creationId xmlns:a16="http://schemas.microsoft.com/office/drawing/2014/main" id="{5559A789-47B6-4E6B-95AD-FE9B92D9CAB3}"/>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3783269" y="3318214"/>
                    <a:ext cx="1353795" cy="491122"/>
                  </a:xfrm>
                  <a:prstGeom prst="rect">
                    <a:avLst/>
                  </a:prstGeom>
                </p:spPr>
              </p:pic>
              <p:pic>
                <p:nvPicPr>
                  <p:cNvPr id="43" name="Imagen 42">
                    <a:extLst>
                      <a:ext uri="{FF2B5EF4-FFF2-40B4-BE49-F238E27FC236}">
                        <a16:creationId xmlns:a16="http://schemas.microsoft.com/office/drawing/2014/main" id="{619EF84B-C253-435D-ADAF-2F27AD6B5E45}"/>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5295512" y="2920016"/>
                    <a:ext cx="1569726" cy="321955"/>
                  </a:xfrm>
                  <a:prstGeom prst="rect">
                    <a:avLst/>
                  </a:prstGeom>
                </p:spPr>
              </p:pic>
              <p:pic>
                <p:nvPicPr>
                  <p:cNvPr id="44" name="Imagen 43">
                    <a:extLst>
                      <a:ext uri="{FF2B5EF4-FFF2-40B4-BE49-F238E27FC236}">
                        <a16:creationId xmlns:a16="http://schemas.microsoft.com/office/drawing/2014/main" id="{5F6052D2-1BA6-45BC-9B28-27DB9F64B839}"/>
                      </a:ext>
                    </a:extLst>
                  </p:cNvPr>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5309298" y="3389331"/>
                    <a:ext cx="1595404" cy="344507"/>
                  </a:xfrm>
                  <a:prstGeom prst="rect">
                    <a:avLst/>
                  </a:prstGeom>
                </p:spPr>
              </p:pic>
              <p:pic>
                <p:nvPicPr>
                  <p:cNvPr id="45" name="Imagen 44">
                    <a:extLst>
                      <a:ext uri="{FF2B5EF4-FFF2-40B4-BE49-F238E27FC236}">
                        <a16:creationId xmlns:a16="http://schemas.microsoft.com/office/drawing/2014/main" id="{F75D1231-621D-41B9-9511-CCE5C382CCCB}"/>
                      </a:ext>
                    </a:extLst>
                  </p:cNvPr>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11040142" y="3047480"/>
                    <a:ext cx="825171" cy="651983"/>
                  </a:xfrm>
                  <a:prstGeom prst="rect">
                    <a:avLst/>
                  </a:prstGeom>
                </p:spPr>
              </p:pic>
              <p:pic>
                <p:nvPicPr>
                  <p:cNvPr id="47" name="Imagen 46">
                    <a:extLst>
                      <a:ext uri="{FF2B5EF4-FFF2-40B4-BE49-F238E27FC236}">
                        <a16:creationId xmlns:a16="http://schemas.microsoft.com/office/drawing/2014/main" id="{178BF9D8-7C3F-4D0D-BD4A-34603317BD09}"/>
                      </a:ext>
                    </a:extLst>
                  </p:cNvPr>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10002206" y="3295359"/>
                    <a:ext cx="951410" cy="472200"/>
                  </a:xfrm>
                  <a:prstGeom prst="rect">
                    <a:avLst/>
                  </a:prstGeom>
                </p:spPr>
              </p:pic>
              <p:pic>
                <p:nvPicPr>
                  <p:cNvPr id="48" name="Imagen 47">
                    <a:extLst>
                      <a:ext uri="{FF2B5EF4-FFF2-40B4-BE49-F238E27FC236}">
                        <a16:creationId xmlns:a16="http://schemas.microsoft.com/office/drawing/2014/main" id="{B5A77FAC-EE48-47D4-AE47-6291D4E14B2F}"/>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8481890" y="3823625"/>
                    <a:ext cx="669057" cy="342855"/>
                  </a:xfrm>
                  <a:prstGeom prst="rect">
                    <a:avLst/>
                  </a:prstGeom>
                </p:spPr>
              </p:pic>
              <p:pic>
                <p:nvPicPr>
                  <p:cNvPr id="49" name="Imagen 48">
                    <a:extLst>
                      <a:ext uri="{FF2B5EF4-FFF2-40B4-BE49-F238E27FC236}">
                        <a16:creationId xmlns:a16="http://schemas.microsoft.com/office/drawing/2014/main" id="{51FE997E-3D7A-4120-949A-A2C89708FC48}"/>
                      </a:ext>
                    </a:extLst>
                  </p:cNvPr>
                  <p:cNvPicPr>
                    <a:picLocks noChangeAspect="1"/>
                  </p:cNvPicPr>
                  <p:nvPr/>
                </p:nvPicPr>
                <p:blipFill rotWithShape="1">
                  <a:blip r:embed="rId32" cstate="print">
                    <a:extLst>
                      <a:ext uri="{28A0092B-C50C-407E-A947-70E740481C1C}">
                        <a14:useLocalDpi xmlns:a14="http://schemas.microsoft.com/office/drawing/2010/main" val="0"/>
                      </a:ext>
                    </a:extLst>
                  </a:blip>
                  <a:srcRect l="4137" t="3915" b="5726"/>
                  <a:stretch/>
                </p:blipFill>
                <p:spPr>
                  <a:xfrm>
                    <a:off x="8113104" y="2311322"/>
                    <a:ext cx="879095" cy="586718"/>
                  </a:xfrm>
                  <a:prstGeom prst="rect">
                    <a:avLst/>
                  </a:prstGeom>
                </p:spPr>
              </p:pic>
              <p:pic>
                <p:nvPicPr>
                  <p:cNvPr id="50" name="Imagen 49">
                    <a:extLst>
                      <a:ext uri="{FF2B5EF4-FFF2-40B4-BE49-F238E27FC236}">
                        <a16:creationId xmlns:a16="http://schemas.microsoft.com/office/drawing/2014/main" id="{A82D0FC4-D64B-4506-B01C-D40B023FFAF8}"/>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9950907" y="1405653"/>
                    <a:ext cx="1212021" cy="342855"/>
                  </a:xfrm>
                  <a:prstGeom prst="rect">
                    <a:avLst/>
                  </a:prstGeom>
                </p:spPr>
              </p:pic>
              <p:pic>
                <p:nvPicPr>
                  <p:cNvPr id="51" name="Imagen 50">
                    <a:extLst>
                      <a:ext uri="{FF2B5EF4-FFF2-40B4-BE49-F238E27FC236}">
                        <a16:creationId xmlns:a16="http://schemas.microsoft.com/office/drawing/2014/main" id="{9694076E-3A98-4662-89F2-F654CAB77C98}"/>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11092850" y="1652730"/>
                    <a:ext cx="562283" cy="436782"/>
                  </a:xfrm>
                  <a:prstGeom prst="rect">
                    <a:avLst/>
                  </a:prstGeom>
                </p:spPr>
              </p:pic>
              <p:pic>
                <p:nvPicPr>
                  <p:cNvPr id="52" name="Imagen 51">
                    <a:extLst>
                      <a:ext uri="{FF2B5EF4-FFF2-40B4-BE49-F238E27FC236}">
                        <a16:creationId xmlns:a16="http://schemas.microsoft.com/office/drawing/2014/main" id="{3541BA66-2ACD-4BC8-BC33-46BECD2FB4D8}"/>
                      </a:ext>
                    </a:extLst>
                  </p:cNvPr>
                  <p:cNvPicPr>
                    <a:picLocks noChangeAspect="1"/>
                  </p:cNvPicPr>
                  <p:nvPr/>
                </p:nvPicPr>
                <p:blipFill rotWithShape="1">
                  <a:blip r:embed="rId35">
                    <a:extLst>
                      <a:ext uri="{28A0092B-C50C-407E-A947-70E740481C1C}">
                        <a14:useLocalDpi xmlns:a14="http://schemas.microsoft.com/office/drawing/2010/main" val="0"/>
                      </a:ext>
                    </a:extLst>
                  </a:blip>
                  <a:srcRect t="30241" b="24403"/>
                  <a:stretch/>
                </p:blipFill>
                <p:spPr>
                  <a:xfrm>
                    <a:off x="8355042" y="2964995"/>
                    <a:ext cx="932175" cy="443227"/>
                  </a:xfrm>
                  <a:prstGeom prst="rect">
                    <a:avLst/>
                  </a:prstGeom>
                </p:spPr>
              </p:pic>
              <p:pic>
                <p:nvPicPr>
                  <p:cNvPr id="53" name="Imagen 52">
                    <a:extLst>
                      <a:ext uri="{FF2B5EF4-FFF2-40B4-BE49-F238E27FC236}">
                        <a16:creationId xmlns:a16="http://schemas.microsoft.com/office/drawing/2014/main" id="{5406C879-6A12-481D-990A-47AC1037AD47}"/>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10186036" y="4690260"/>
                    <a:ext cx="874377" cy="521650"/>
                  </a:xfrm>
                  <a:prstGeom prst="rect">
                    <a:avLst/>
                  </a:prstGeom>
                </p:spPr>
              </p:pic>
              <p:pic>
                <p:nvPicPr>
                  <p:cNvPr id="54" name="Imagen 53">
                    <a:extLst>
                      <a:ext uri="{FF2B5EF4-FFF2-40B4-BE49-F238E27FC236}">
                        <a16:creationId xmlns:a16="http://schemas.microsoft.com/office/drawing/2014/main" id="{E721AC9B-ABCE-4C03-8908-1D3D812B3D59}"/>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11257106" y="4279370"/>
                    <a:ext cx="647910" cy="679216"/>
                  </a:xfrm>
                  <a:prstGeom prst="rect">
                    <a:avLst/>
                  </a:prstGeom>
                </p:spPr>
              </p:pic>
              <p:pic>
                <p:nvPicPr>
                  <p:cNvPr id="55" name="Imagen 54">
                    <a:extLst>
                      <a:ext uri="{FF2B5EF4-FFF2-40B4-BE49-F238E27FC236}">
                        <a16:creationId xmlns:a16="http://schemas.microsoft.com/office/drawing/2014/main" id="{82D6A2C8-51FA-4FC9-AB91-C89F325789C0}"/>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9094797" y="1354525"/>
                    <a:ext cx="577612" cy="434394"/>
                  </a:xfrm>
                  <a:prstGeom prst="rect">
                    <a:avLst/>
                  </a:prstGeom>
                </p:spPr>
              </p:pic>
              <p:pic>
                <p:nvPicPr>
                  <p:cNvPr id="56" name="Imagen 55">
                    <a:extLst>
                      <a:ext uri="{FF2B5EF4-FFF2-40B4-BE49-F238E27FC236}">
                        <a16:creationId xmlns:a16="http://schemas.microsoft.com/office/drawing/2014/main" id="{B3A2F9CE-9A0F-4C34-8875-973A20D4A66C}"/>
                      </a:ext>
                    </a:extLst>
                  </p:cNvPr>
                  <p:cNvPicPr>
                    <a:picLocks noChangeAspect="1"/>
                  </p:cNvPicPr>
                  <p:nvPr/>
                </p:nvPicPr>
                <p:blipFill>
                  <a:blip r:embed="rId39" cstate="print">
                    <a:extLst>
                      <a:ext uri="{28A0092B-C50C-407E-A947-70E740481C1C}">
                        <a14:useLocalDpi xmlns:a14="http://schemas.microsoft.com/office/drawing/2010/main" val="0"/>
                      </a:ext>
                    </a:extLst>
                  </a:blip>
                  <a:stretch>
                    <a:fillRect/>
                  </a:stretch>
                </p:blipFill>
                <p:spPr>
                  <a:xfrm>
                    <a:off x="8128167" y="1354973"/>
                    <a:ext cx="563611" cy="342855"/>
                  </a:xfrm>
                  <a:prstGeom prst="rect">
                    <a:avLst/>
                  </a:prstGeom>
                </p:spPr>
              </p:pic>
              <p:pic>
                <p:nvPicPr>
                  <p:cNvPr id="57" name="Imagen 56">
                    <a:extLst>
                      <a:ext uri="{FF2B5EF4-FFF2-40B4-BE49-F238E27FC236}">
                        <a16:creationId xmlns:a16="http://schemas.microsoft.com/office/drawing/2014/main" id="{94B5F9F8-4136-4365-89EA-524B4EDB172B}"/>
                      </a:ext>
                    </a:extLst>
                  </p:cNvPr>
                  <p:cNvPicPr>
                    <a:picLocks noChangeAspect="1"/>
                  </p:cNvPicPr>
                  <p:nvPr/>
                </p:nvPicPr>
                <p:blipFill>
                  <a:blip r:embed="rId40" cstate="print">
                    <a:extLst>
                      <a:ext uri="{28A0092B-C50C-407E-A947-70E740481C1C}">
                        <a14:useLocalDpi xmlns:a14="http://schemas.microsoft.com/office/drawing/2010/main" val="0"/>
                      </a:ext>
                    </a:extLst>
                  </a:blip>
                  <a:stretch>
                    <a:fillRect/>
                  </a:stretch>
                </p:blipFill>
                <p:spPr>
                  <a:xfrm>
                    <a:off x="8348156" y="1011123"/>
                    <a:ext cx="1288086" cy="342855"/>
                  </a:xfrm>
                  <a:prstGeom prst="rect">
                    <a:avLst/>
                  </a:prstGeom>
                </p:spPr>
              </p:pic>
              <p:pic>
                <p:nvPicPr>
                  <p:cNvPr id="58" name="Imagen 57">
                    <a:extLst>
                      <a:ext uri="{FF2B5EF4-FFF2-40B4-BE49-F238E27FC236}">
                        <a16:creationId xmlns:a16="http://schemas.microsoft.com/office/drawing/2014/main" id="{982CE23F-C0D6-437A-8B12-33FA98578260}"/>
                      </a:ext>
                    </a:extLst>
                  </p:cNvPr>
                  <p:cNvPicPr>
                    <a:picLocks noChangeAspect="1"/>
                  </p:cNvPicPr>
                  <p:nvPr/>
                </p:nvPicPr>
                <p:blipFill>
                  <a:blip r:embed="rId41" cstate="print">
                    <a:extLst>
                      <a:ext uri="{28A0092B-C50C-407E-A947-70E740481C1C}">
                        <a14:useLocalDpi xmlns:a14="http://schemas.microsoft.com/office/drawing/2010/main" val="0"/>
                      </a:ext>
                    </a:extLst>
                  </a:blip>
                  <a:stretch>
                    <a:fillRect/>
                  </a:stretch>
                </p:blipFill>
                <p:spPr>
                  <a:xfrm>
                    <a:off x="8187895" y="5373176"/>
                    <a:ext cx="954701" cy="625517"/>
                  </a:xfrm>
                  <a:prstGeom prst="rect">
                    <a:avLst/>
                  </a:prstGeom>
                </p:spPr>
              </p:pic>
              <p:pic>
                <p:nvPicPr>
                  <p:cNvPr id="59" name="Imagen 58">
                    <a:extLst>
                      <a:ext uri="{FF2B5EF4-FFF2-40B4-BE49-F238E27FC236}">
                        <a16:creationId xmlns:a16="http://schemas.microsoft.com/office/drawing/2014/main" id="{59AC0B20-09A9-4A2E-B290-4B8FC2E704A3}"/>
                      </a:ext>
                    </a:extLst>
                  </p:cNvPr>
                  <p:cNvPicPr>
                    <a:picLocks noChangeAspect="1"/>
                  </p:cNvPicPr>
                  <p:nvPr/>
                </p:nvPicPr>
                <p:blipFill>
                  <a:blip r:embed="rId42" cstate="print">
                    <a:extLst>
                      <a:ext uri="{28A0092B-C50C-407E-A947-70E740481C1C}">
                        <a14:useLocalDpi xmlns:a14="http://schemas.microsoft.com/office/drawing/2010/main" val="0"/>
                      </a:ext>
                    </a:extLst>
                  </a:blip>
                  <a:stretch>
                    <a:fillRect/>
                  </a:stretch>
                </p:blipFill>
                <p:spPr>
                  <a:xfrm>
                    <a:off x="8187255" y="1856992"/>
                    <a:ext cx="812679" cy="480766"/>
                  </a:xfrm>
                  <a:prstGeom prst="rect">
                    <a:avLst/>
                  </a:prstGeom>
                </p:spPr>
              </p:pic>
              <p:pic>
                <p:nvPicPr>
                  <p:cNvPr id="60" name="Imagen 59">
                    <a:extLst>
                      <a:ext uri="{FF2B5EF4-FFF2-40B4-BE49-F238E27FC236}">
                        <a16:creationId xmlns:a16="http://schemas.microsoft.com/office/drawing/2014/main" id="{6E9B28D3-8C63-4548-95A0-E1C8D6BCBC25}"/>
                      </a:ext>
                    </a:extLst>
                  </p:cNvPr>
                  <p:cNvPicPr>
                    <a:picLocks noChangeAspect="1"/>
                  </p:cNvPicPr>
                  <p:nvPr/>
                </p:nvPicPr>
                <p:blipFill>
                  <a:blip r:embed="rId43" cstate="print">
                    <a:extLst>
                      <a:ext uri="{28A0092B-C50C-407E-A947-70E740481C1C}">
                        <a14:useLocalDpi xmlns:a14="http://schemas.microsoft.com/office/drawing/2010/main" val="0"/>
                      </a:ext>
                    </a:extLst>
                  </a:blip>
                  <a:stretch>
                    <a:fillRect/>
                  </a:stretch>
                </p:blipFill>
                <p:spPr>
                  <a:xfrm>
                    <a:off x="10209181" y="4003115"/>
                    <a:ext cx="1044798" cy="556117"/>
                  </a:xfrm>
                  <a:prstGeom prst="rect">
                    <a:avLst/>
                  </a:prstGeom>
                </p:spPr>
              </p:pic>
              <p:pic>
                <p:nvPicPr>
                  <p:cNvPr id="62" name="Imagen 61">
                    <a:extLst>
                      <a:ext uri="{FF2B5EF4-FFF2-40B4-BE49-F238E27FC236}">
                        <a16:creationId xmlns:a16="http://schemas.microsoft.com/office/drawing/2014/main" id="{9F99AC46-36B1-4EDC-8B84-32D915559E0C}"/>
                      </a:ext>
                    </a:extLst>
                  </p:cNvPr>
                  <p:cNvPicPr>
                    <a:picLocks noChangeAspect="1"/>
                  </p:cNvPicPr>
                  <p:nvPr/>
                </p:nvPicPr>
                <p:blipFill>
                  <a:blip r:embed="rId44" cstate="print">
                    <a:extLst>
                      <a:ext uri="{28A0092B-C50C-407E-A947-70E740481C1C}">
                        <a14:useLocalDpi xmlns:a14="http://schemas.microsoft.com/office/drawing/2010/main" val="0"/>
                      </a:ext>
                    </a:extLst>
                  </a:blip>
                  <a:stretch>
                    <a:fillRect/>
                  </a:stretch>
                </p:blipFill>
                <p:spPr>
                  <a:xfrm>
                    <a:off x="9740675" y="3139441"/>
                    <a:ext cx="958689" cy="217081"/>
                  </a:xfrm>
                  <a:prstGeom prst="rect">
                    <a:avLst/>
                  </a:prstGeom>
                </p:spPr>
              </p:pic>
              <p:pic>
                <p:nvPicPr>
                  <p:cNvPr id="64" name="Imagen 63">
                    <a:extLst>
                      <a:ext uri="{FF2B5EF4-FFF2-40B4-BE49-F238E27FC236}">
                        <a16:creationId xmlns:a16="http://schemas.microsoft.com/office/drawing/2014/main" id="{52B609F8-53D9-4E75-85AC-7DE229016440}"/>
                      </a:ext>
                    </a:extLst>
                  </p:cNvPr>
                  <p:cNvPicPr>
                    <a:picLocks noChangeAspect="1"/>
                  </p:cNvPicPr>
                  <p:nvPr/>
                </p:nvPicPr>
                <p:blipFill>
                  <a:blip r:embed="rId45" cstate="print">
                    <a:extLst>
                      <a:ext uri="{28A0092B-C50C-407E-A947-70E740481C1C}">
                        <a14:useLocalDpi xmlns:a14="http://schemas.microsoft.com/office/drawing/2010/main" val="0"/>
                      </a:ext>
                    </a:extLst>
                  </a:blip>
                  <a:stretch>
                    <a:fillRect/>
                  </a:stretch>
                </p:blipFill>
                <p:spPr>
                  <a:xfrm>
                    <a:off x="11218015" y="5082944"/>
                    <a:ext cx="782650" cy="342855"/>
                  </a:xfrm>
                  <a:prstGeom prst="rect">
                    <a:avLst/>
                  </a:prstGeom>
                </p:spPr>
              </p:pic>
              <p:pic>
                <p:nvPicPr>
                  <p:cNvPr id="65" name="Imagen 64">
                    <a:extLst>
                      <a:ext uri="{FF2B5EF4-FFF2-40B4-BE49-F238E27FC236}">
                        <a16:creationId xmlns:a16="http://schemas.microsoft.com/office/drawing/2014/main" id="{3F5532AF-680F-484C-A55C-BCC044516710}"/>
                      </a:ext>
                    </a:extLst>
                  </p:cNvPr>
                  <p:cNvPicPr>
                    <a:picLocks noChangeAspect="1"/>
                  </p:cNvPicPr>
                  <p:nvPr/>
                </p:nvPicPr>
                <p:blipFill>
                  <a:blip r:embed="rId46" cstate="print">
                    <a:extLst>
                      <a:ext uri="{28A0092B-C50C-407E-A947-70E740481C1C}">
                        <a14:useLocalDpi xmlns:a14="http://schemas.microsoft.com/office/drawing/2010/main" val="0"/>
                      </a:ext>
                    </a:extLst>
                  </a:blip>
                  <a:stretch>
                    <a:fillRect/>
                  </a:stretch>
                </p:blipFill>
                <p:spPr>
                  <a:xfrm>
                    <a:off x="9067722" y="1889292"/>
                    <a:ext cx="967015" cy="399351"/>
                  </a:xfrm>
                  <a:prstGeom prst="rect">
                    <a:avLst/>
                  </a:prstGeom>
                </p:spPr>
              </p:pic>
              <p:pic>
                <p:nvPicPr>
                  <p:cNvPr id="66" name="Imagen 65">
                    <a:extLst>
                      <a:ext uri="{FF2B5EF4-FFF2-40B4-BE49-F238E27FC236}">
                        <a16:creationId xmlns:a16="http://schemas.microsoft.com/office/drawing/2014/main" id="{753261CD-8D8F-460A-B7BA-3960F282E1F1}"/>
                      </a:ext>
                    </a:extLst>
                  </p:cNvPr>
                  <p:cNvPicPr>
                    <a:picLocks noChangeAspect="1"/>
                  </p:cNvPicPr>
                  <p:nvPr/>
                </p:nvPicPr>
                <p:blipFill rotWithShape="1">
                  <a:blip r:embed="rId47" cstate="print">
                    <a:extLst>
                      <a:ext uri="{28A0092B-C50C-407E-A947-70E740481C1C}">
                        <a14:useLocalDpi xmlns:a14="http://schemas.microsoft.com/office/drawing/2010/main" val="0"/>
                      </a:ext>
                    </a:extLst>
                  </a:blip>
                  <a:srcRect b="47383"/>
                  <a:stretch/>
                </p:blipFill>
                <p:spPr>
                  <a:xfrm>
                    <a:off x="9888062" y="1058951"/>
                    <a:ext cx="1018736" cy="234559"/>
                  </a:xfrm>
                  <a:prstGeom prst="rect">
                    <a:avLst/>
                  </a:prstGeom>
                </p:spPr>
              </p:pic>
              <p:pic>
                <p:nvPicPr>
                  <p:cNvPr id="67" name="Imagen 66">
                    <a:extLst>
                      <a:ext uri="{FF2B5EF4-FFF2-40B4-BE49-F238E27FC236}">
                        <a16:creationId xmlns:a16="http://schemas.microsoft.com/office/drawing/2014/main" id="{2640EEB5-2BDD-4C82-89EE-0CCC4B0DCF89}"/>
                      </a:ext>
                    </a:extLst>
                  </p:cNvPr>
                  <p:cNvPicPr>
                    <a:picLocks noChangeAspect="1"/>
                  </p:cNvPicPr>
                  <p:nvPr/>
                </p:nvPicPr>
                <p:blipFill>
                  <a:blip r:embed="rId48" cstate="print">
                    <a:extLst>
                      <a:ext uri="{28A0092B-C50C-407E-A947-70E740481C1C}">
                        <a14:useLocalDpi xmlns:a14="http://schemas.microsoft.com/office/drawing/2010/main" val="0"/>
                      </a:ext>
                    </a:extLst>
                  </a:blip>
                  <a:stretch>
                    <a:fillRect/>
                  </a:stretch>
                </p:blipFill>
                <p:spPr>
                  <a:xfrm>
                    <a:off x="10960248" y="5488185"/>
                    <a:ext cx="1226106" cy="534691"/>
                  </a:xfrm>
                  <a:prstGeom prst="rect">
                    <a:avLst/>
                  </a:prstGeom>
                </p:spPr>
              </p:pic>
              <p:pic>
                <p:nvPicPr>
                  <p:cNvPr id="68" name="Imagen 67">
                    <a:extLst>
                      <a:ext uri="{FF2B5EF4-FFF2-40B4-BE49-F238E27FC236}">
                        <a16:creationId xmlns:a16="http://schemas.microsoft.com/office/drawing/2014/main" id="{D55C25F3-8EC0-41EC-BCEE-21FAA78F0893}"/>
                      </a:ext>
                    </a:extLst>
                  </p:cNvPr>
                  <p:cNvPicPr>
                    <a:picLocks noChangeAspect="1"/>
                  </p:cNvPicPr>
                  <p:nvPr/>
                </p:nvPicPr>
                <p:blipFill>
                  <a:blip r:embed="rId49" cstate="print">
                    <a:extLst>
                      <a:ext uri="{28A0092B-C50C-407E-A947-70E740481C1C}">
                        <a14:useLocalDpi xmlns:a14="http://schemas.microsoft.com/office/drawing/2010/main" val="0"/>
                      </a:ext>
                    </a:extLst>
                  </a:blip>
                  <a:stretch>
                    <a:fillRect/>
                  </a:stretch>
                </p:blipFill>
                <p:spPr>
                  <a:xfrm>
                    <a:off x="8187255" y="4343727"/>
                    <a:ext cx="897630" cy="395220"/>
                  </a:xfrm>
                  <a:prstGeom prst="rect">
                    <a:avLst/>
                  </a:prstGeom>
                </p:spPr>
              </p:pic>
              <p:pic>
                <p:nvPicPr>
                  <p:cNvPr id="69" name="Imagen 68">
                    <a:extLst>
                      <a:ext uri="{FF2B5EF4-FFF2-40B4-BE49-F238E27FC236}">
                        <a16:creationId xmlns:a16="http://schemas.microsoft.com/office/drawing/2014/main" id="{FAF5EAEF-AD88-4C24-80B4-8717CF93FE20}"/>
                      </a:ext>
                    </a:extLst>
                  </p:cNvPr>
                  <p:cNvPicPr>
                    <a:picLocks noChangeAspect="1"/>
                  </p:cNvPicPr>
                  <p:nvPr/>
                </p:nvPicPr>
                <p:blipFill>
                  <a:blip r:embed="rId50" cstate="print">
                    <a:extLst>
                      <a:ext uri="{28A0092B-C50C-407E-A947-70E740481C1C}">
                        <a14:useLocalDpi xmlns:a14="http://schemas.microsoft.com/office/drawing/2010/main" val="0"/>
                      </a:ext>
                    </a:extLst>
                  </a:blip>
                  <a:stretch>
                    <a:fillRect/>
                  </a:stretch>
                </p:blipFill>
                <p:spPr>
                  <a:xfrm>
                    <a:off x="9456479" y="5061768"/>
                    <a:ext cx="468793" cy="698217"/>
                  </a:xfrm>
                  <a:prstGeom prst="rect">
                    <a:avLst/>
                  </a:prstGeom>
                </p:spPr>
              </p:pic>
              <p:pic>
                <p:nvPicPr>
                  <p:cNvPr id="70" name="Imagen 69">
                    <a:extLst>
                      <a:ext uri="{FF2B5EF4-FFF2-40B4-BE49-F238E27FC236}">
                        <a16:creationId xmlns:a16="http://schemas.microsoft.com/office/drawing/2014/main" id="{E1FD9D5A-9A5B-445C-B0E9-AB9B7D053565}"/>
                      </a:ext>
                    </a:extLst>
                  </p:cNvPr>
                  <p:cNvPicPr>
                    <a:picLocks noChangeAspect="1"/>
                  </p:cNvPicPr>
                  <p:nvPr/>
                </p:nvPicPr>
                <p:blipFill>
                  <a:blip r:embed="rId51" cstate="print">
                    <a:extLst>
                      <a:ext uri="{28A0092B-C50C-407E-A947-70E740481C1C}">
                        <a14:useLocalDpi xmlns:a14="http://schemas.microsoft.com/office/drawing/2010/main" val="0"/>
                      </a:ext>
                    </a:extLst>
                  </a:blip>
                  <a:stretch>
                    <a:fillRect/>
                  </a:stretch>
                </p:blipFill>
                <p:spPr>
                  <a:xfrm>
                    <a:off x="9047494" y="4527915"/>
                    <a:ext cx="1199124" cy="458828"/>
                  </a:xfrm>
                  <a:prstGeom prst="rect">
                    <a:avLst/>
                  </a:prstGeom>
                </p:spPr>
              </p:pic>
              <p:pic>
                <p:nvPicPr>
                  <p:cNvPr id="71" name="Imagen 70">
                    <a:extLst>
                      <a:ext uri="{FF2B5EF4-FFF2-40B4-BE49-F238E27FC236}">
                        <a16:creationId xmlns:a16="http://schemas.microsoft.com/office/drawing/2014/main" id="{D333D5B1-88B7-4D8F-B550-B9D8C54E101C}"/>
                      </a:ext>
                    </a:extLst>
                  </p:cNvPr>
                  <p:cNvPicPr>
                    <a:picLocks noChangeAspect="1"/>
                  </p:cNvPicPr>
                  <p:nvPr/>
                </p:nvPicPr>
                <p:blipFill>
                  <a:blip r:embed="rId52" cstate="print">
                    <a:extLst>
                      <a:ext uri="{28A0092B-C50C-407E-A947-70E740481C1C}">
                        <a14:useLocalDpi xmlns:a14="http://schemas.microsoft.com/office/drawing/2010/main" val="0"/>
                      </a:ext>
                    </a:extLst>
                  </a:blip>
                  <a:stretch>
                    <a:fillRect/>
                  </a:stretch>
                </p:blipFill>
                <p:spPr>
                  <a:xfrm>
                    <a:off x="10994214" y="3647789"/>
                    <a:ext cx="1054079" cy="396045"/>
                  </a:xfrm>
                  <a:prstGeom prst="rect">
                    <a:avLst/>
                  </a:prstGeom>
                </p:spPr>
              </p:pic>
              <p:pic>
                <p:nvPicPr>
                  <p:cNvPr id="72" name="Imagen 71">
                    <a:extLst>
                      <a:ext uri="{FF2B5EF4-FFF2-40B4-BE49-F238E27FC236}">
                        <a16:creationId xmlns:a16="http://schemas.microsoft.com/office/drawing/2014/main" id="{8456F44D-8E12-4CC6-8E8C-514643B69C4E}"/>
                      </a:ext>
                    </a:extLst>
                  </p:cNvPr>
                  <p:cNvPicPr>
                    <a:picLocks noChangeAspect="1"/>
                  </p:cNvPicPr>
                  <p:nvPr/>
                </p:nvPicPr>
                <p:blipFill>
                  <a:blip r:embed="rId53">
                    <a:extLst>
                      <a:ext uri="{28A0092B-C50C-407E-A947-70E740481C1C}">
                        <a14:useLocalDpi xmlns:a14="http://schemas.microsoft.com/office/drawing/2010/main" val="0"/>
                      </a:ext>
                    </a:extLst>
                  </a:blip>
                  <a:stretch>
                    <a:fillRect/>
                  </a:stretch>
                </p:blipFill>
                <p:spPr>
                  <a:xfrm>
                    <a:off x="8188101" y="4940325"/>
                    <a:ext cx="1156312" cy="445405"/>
                  </a:xfrm>
                  <a:prstGeom prst="rect">
                    <a:avLst/>
                  </a:prstGeom>
                </p:spPr>
              </p:pic>
              <p:pic>
                <p:nvPicPr>
                  <p:cNvPr id="73" name="Imagen 72">
                    <a:extLst>
                      <a:ext uri="{FF2B5EF4-FFF2-40B4-BE49-F238E27FC236}">
                        <a16:creationId xmlns:a16="http://schemas.microsoft.com/office/drawing/2014/main" id="{80E2A119-1B7F-4F1F-AF72-CDD282946FDE}"/>
                      </a:ext>
                    </a:extLst>
                  </p:cNvPr>
                  <p:cNvPicPr>
                    <a:picLocks noChangeAspect="1"/>
                  </p:cNvPicPr>
                  <p:nvPr/>
                </p:nvPicPr>
                <p:blipFill>
                  <a:blip r:embed="rId54">
                    <a:extLst>
                      <a:ext uri="{28A0092B-C50C-407E-A947-70E740481C1C}">
                        <a14:useLocalDpi xmlns:a14="http://schemas.microsoft.com/office/drawing/2010/main" val="0"/>
                      </a:ext>
                    </a:extLst>
                  </a:blip>
                  <a:stretch>
                    <a:fillRect/>
                  </a:stretch>
                </p:blipFill>
                <p:spPr>
                  <a:xfrm>
                    <a:off x="11123914" y="2570189"/>
                    <a:ext cx="1062440" cy="608029"/>
                  </a:xfrm>
                  <a:prstGeom prst="rect">
                    <a:avLst/>
                  </a:prstGeom>
                </p:spPr>
              </p:pic>
              <p:pic>
                <p:nvPicPr>
                  <p:cNvPr id="74" name="Imagen 73">
                    <a:extLst>
                      <a:ext uri="{FF2B5EF4-FFF2-40B4-BE49-F238E27FC236}">
                        <a16:creationId xmlns:a16="http://schemas.microsoft.com/office/drawing/2014/main" id="{E914D100-D489-4573-A41B-4EC40698C196}"/>
                      </a:ext>
                    </a:extLst>
                  </p:cNvPr>
                  <p:cNvPicPr>
                    <a:picLocks noChangeAspect="1"/>
                  </p:cNvPicPr>
                  <p:nvPr/>
                </p:nvPicPr>
                <p:blipFill>
                  <a:blip r:embed="rId55" cstate="print">
                    <a:extLst>
                      <a:ext uri="{28A0092B-C50C-407E-A947-70E740481C1C}">
                        <a14:useLocalDpi xmlns:a14="http://schemas.microsoft.com/office/drawing/2010/main" val="0"/>
                      </a:ext>
                    </a:extLst>
                  </a:blip>
                  <a:stretch>
                    <a:fillRect/>
                  </a:stretch>
                </p:blipFill>
                <p:spPr>
                  <a:xfrm>
                    <a:off x="10085101" y="1841667"/>
                    <a:ext cx="955040" cy="667455"/>
                  </a:xfrm>
                  <a:prstGeom prst="rect">
                    <a:avLst/>
                  </a:prstGeom>
                </p:spPr>
              </p:pic>
              <p:pic>
                <p:nvPicPr>
                  <p:cNvPr id="75" name="Imagen 74">
                    <a:extLst>
                      <a:ext uri="{FF2B5EF4-FFF2-40B4-BE49-F238E27FC236}">
                        <a16:creationId xmlns:a16="http://schemas.microsoft.com/office/drawing/2014/main" id="{92D11517-51B7-405D-8D45-024DD2A42D11}"/>
                      </a:ext>
                    </a:extLst>
                  </p:cNvPr>
                  <p:cNvPicPr>
                    <a:picLocks noChangeAspect="1"/>
                  </p:cNvPicPr>
                  <p:nvPr/>
                </p:nvPicPr>
                <p:blipFill>
                  <a:blip r:embed="rId56" cstate="print">
                    <a:extLst>
                      <a:ext uri="{28A0092B-C50C-407E-A947-70E740481C1C}">
                        <a14:useLocalDpi xmlns:a14="http://schemas.microsoft.com/office/drawing/2010/main" val="0"/>
                      </a:ext>
                    </a:extLst>
                  </a:blip>
                  <a:stretch>
                    <a:fillRect/>
                  </a:stretch>
                </p:blipFill>
                <p:spPr>
                  <a:xfrm>
                    <a:off x="8893634" y="3373472"/>
                    <a:ext cx="967560" cy="340744"/>
                  </a:xfrm>
                  <a:prstGeom prst="rect">
                    <a:avLst/>
                  </a:prstGeom>
                </p:spPr>
              </p:pic>
              <p:pic>
                <p:nvPicPr>
                  <p:cNvPr id="76" name="Imagen 75">
                    <a:extLst>
                      <a:ext uri="{FF2B5EF4-FFF2-40B4-BE49-F238E27FC236}">
                        <a16:creationId xmlns:a16="http://schemas.microsoft.com/office/drawing/2014/main" id="{690410AF-4B45-47BF-8A90-68B8F39BFA91}"/>
                      </a:ext>
                    </a:extLst>
                  </p:cNvPr>
                  <p:cNvPicPr>
                    <a:picLocks noChangeAspect="1"/>
                  </p:cNvPicPr>
                  <p:nvPr/>
                </p:nvPicPr>
                <p:blipFill>
                  <a:blip r:embed="rId57" cstate="print">
                    <a:extLst>
                      <a:ext uri="{28A0092B-C50C-407E-A947-70E740481C1C}">
                        <a14:useLocalDpi xmlns:a14="http://schemas.microsoft.com/office/drawing/2010/main" val="0"/>
                      </a:ext>
                    </a:extLst>
                  </a:blip>
                  <a:stretch>
                    <a:fillRect/>
                  </a:stretch>
                </p:blipFill>
                <p:spPr>
                  <a:xfrm>
                    <a:off x="9950455" y="5274391"/>
                    <a:ext cx="1156628" cy="607048"/>
                  </a:xfrm>
                  <a:prstGeom prst="rect">
                    <a:avLst/>
                  </a:prstGeom>
                </p:spPr>
              </p:pic>
              <p:pic>
                <p:nvPicPr>
                  <p:cNvPr id="77" name="Imagen 76">
                    <a:extLst>
                      <a:ext uri="{FF2B5EF4-FFF2-40B4-BE49-F238E27FC236}">
                        <a16:creationId xmlns:a16="http://schemas.microsoft.com/office/drawing/2014/main" id="{B95F16E9-10D8-4974-8A31-8B88E2F59A58}"/>
                      </a:ext>
                    </a:extLst>
                  </p:cNvPr>
                  <p:cNvPicPr>
                    <a:picLocks noChangeAspect="1"/>
                  </p:cNvPicPr>
                  <p:nvPr/>
                </p:nvPicPr>
                <p:blipFill rotWithShape="1">
                  <a:blip r:embed="rId58" cstate="print">
                    <a:extLst>
                      <a:ext uri="{28A0092B-C50C-407E-A947-70E740481C1C}">
                        <a14:useLocalDpi xmlns:a14="http://schemas.microsoft.com/office/drawing/2010/main" val="0"/>
                      </a:ext>
                    </a:extLst>
                  </a:blip>
                  <a:srcRect t="27728" b="23034"/>
                  <a:stretch/>
                </p:blipFill>
                <p:spPr>
                  <a:xfrm>
                    <a:off x="9456479" y="2786516"/>
                    <a:ext cx="1306651" cy="389406"/>
                  </a:xfrm>
                  <a:prstGeom prst="rect">
                    <a:avLst/>
                  </a:prstGeom>
                </p:spPr>
              </p:pic>
              <p:pic>
                <p:nvPicPr>
                  <p:cNvPr id="78" name="Imagen 77">
                    <a:extLst>
                      <a:ext uri="{FF2B5EF4-FFF2-40B4-BE49-F238E27FC236}">
                        <a16:creationId xmlns:a16="http://schemas.microsoft.com/office/drawing/2014/main" id="{978EBA0F-51E7-43D4-BA1E-573AF6AB80EF}"/>
                      </a:ext>
                    </a:extLst>
                  </p:cNvPr>
                  <p:cNvPicPr>
                    <a:picLocks noChangeAspect="1"/>
                  </p:cNvPicPr>
                  <p:nvPr/>
                </p:nvPicPr>
                <p:blipFill>
                  <a:blip r:embed="rId59" cstate="print">
                    <a:extLst>
                      <a:ext uri="{28A0092B-C50C-407E-A947-70E740481C1C}">
                        <a14:useLocalDpi xmlns:a14="http://schemas.microsoft.com/office/drawing/2010/main" val="0"/>
                      </a:ext>
                    </a:extLst>
                  </a:blip>
                  <a:stretch>
                    <a:fillRect/>
                  </a:stretch>
                </p:blipFill>
                <p:spPr>
                  <a:xfrm>
                    <a:off x="10894039" y="2307582"/>
                    <a:ext cx="799288" cy="342856"/>
                  </a:xfrm>
                  <a:prstGeom prst="rect">
                    <a:avLst/>
                  </a:prstGeom>
                </p:spPr>
              </p:pic>
              <p:pic>
                <p:nvPicPr>
                  <p:cNvPr id="25" name="Imagen 24">
                    <a:extLst>
                      <a:ext uri="{FF2B5EF4-FFF2-40B4-BE49-F238E27FC236}">
                        <a16:creationId xmlns:a16="http://schemas.microsoft.com/office/drawing/2014/main" id="{DB39FE08-097E-4879-B200-CF16BD80D32A}"/>
                      </a:ext>
                    </a:extLst>
                  </p:cNvPr>
                  <p:cNvPicPr>
                    <a:picLocks noChangeAspect="1"/>
                  </p:cNvPicPr>
                  <p:nvPr/>
                </p:nvPicPr>
                <p:blipFill>
                  <a:blip r:embed="rId60" cstate="print">
                    <a:extLst>
                      <a:ext uri="{28A0092B-C50C-407E-A947-70E740481C1C}">
                        <a14:useLocalDpi xmlns:a14="http://schemas.microsoft.com/office/drawing/2010/main" val="0"/>
                      </a:ext>
                    </a:extLst>
                  </a:blip>
                  <a:stretch>
                    <a:fillRect/>
                  </a:stretch>
                </p:blipFill>
                <p:spPr>
                  <a:xfrm>
                    <a:off x="9104990" y="4332478"/>
                    <a:ext cx="1171771" cy="153366"/>
                  </a:xfrm>
                  <a:prstGeom prst="rect">
                    <a:avLst/>
                  </a:prstGeom>
                </p:spPr>
              </p:pic>
              <p:pic>
                <p:nvPicPr>
                  <p:cNvPr id="63" name="Imagen 62">
                    <a:extLst>
                      <a:ext uri="{FF2B5EF4-FFF2-40B4-BE49-F238E27FC236}">
                        <a16:creationId xmlns:a16="http://schemas.microsoft.com/office/drawing/2014/main" id="{925295A8-157D-4B23-83ED-9DE88BC18B27}"/>
                      </a:ext>
                    </a:extLst>
                  </p:cNvPr>
                  <p:cNvPicPr>
                    <a:picLocks noChangeAspect="1"/>
                  </p:cNvPicPr>
                  <p:nvPr/>
                </p:nvPicPr>
                <p:blipFill>
                  <a:blip r:embed="rId61" cstate="print">
                    <a:extLst>
                      <a:ext uri="{28A0092B-C50C-407E-A947-70E740481C1C}">
                        <a14:useLocalDpi xmlns:a14="http://schemas.microsoft.com/office/drawing/2010/main" val="0"/>
                      </a:ext>
                    </a:extLst>
                  </a:blip>
                  <a:stretch>
                    <a:fillRect/>
                  </a:stretch>
                </p:blipFill>
                <p:spPr>
                  <a:xfrm>
                    <a:off x="9142596" y="2389015"/>
                    <a:ext cx="1016808" cy="342855"/>
                  </a:xfrm>
                  <a:prstGeom prst="rect">
                    <a:avLst/>
                  </a:prstGeom>
                </p:spPr>
              </p:pic>
            </p:grpSp>
            <p:pic>
              <p:nvPicPr>
                <p:cNvPr id="12" name="Imagen 11">
                  <a:extLst>
                    <a:ext uri="{FF2B5EF4-FFF2-40B4-BE49-F238E27FC236}">
                      <a16:creationId xmlns:a16="http://schemas.microsoft.com/office/drawing/2014/main" id="{D993DDC9-91D1-43E2-9017-FFA8A7EC6C1D}"/>
                    </a:ext>
                  </a:extLst>
                </p:cNvPr>
                <p:cNvPicPr>
                  <a:picLocks noChangeAspect="1"/>
                </p:cNvPicPr>
                <p:nvPr/>
              </p:nvPicPr>
              <p:blipFill>
                <a:blip r:embed="rId62" cstate="print">
                  <a:extLst>
                    <a:ext uri="{28A0092B-C50C-407E-A947-70E740481C1C}">
                      <a14:useLocalDpi xmlns:a14="http://schemas.microsoft.com/office/drawing/2010/main" val="0"/>
                    </a:ext>
                  </a:extLst>
                </a:blip>
                <a:stretch>
                  <a:fillRect/>
                </a:stretch>
              </p:blipFill>
              <p:spPr>
                <a:xfrm>
                  <a:off x="9360150" y="3788113"/>
                  <a:ext cx="982749" cy="382292"/>
                </a:xfrm>
                <a:prstGeom prst="rect">
                  <a:avLst/>
                </a:prstGeom>
              </p:spPr>
            </p:pic>
            <p:pic>
              <p:nvPicPr>
                <p:cNvPr id="13" name="Imagen 12">
                  <a:extLst>
                    <a:ext uri="{FF2B5EF4-FFF2-40B4-BE49-F238E27FC236}">
                      <a16:creationId xmlns:a16="http://schemas.microsoft.com/office/drawing/2014/main" id="{55B9817E-4E5E-4543-B701-DC0637669C17}"/>
                    </a:ext>
                  </a:extLst>
                </p:cNvPr>
                <p:cNvPicPr>
                  <a:picLocks noChangeAspect="1"/>
                </p:cNvPicPr>
                <p:nvPr/>
              </p:nvPicPr>
              <p:blipFill>
                <a:blip r:embed="rId63" cstate="print">
                  <a:extLst>
                    <a:ext uri="{28A0092B-C50C-407E-A947-70E740481C1C}">
                      <a14:useLocalDpi xmlns:a14="http://schemas.microsoft.com/office/drawing/2010/main" val="0"/>
                    </a:ext>
                  </a:extLst>
                </a:blip>
                <a:stretch>
                  <a:fillRect/>
                </a:stretch>
              </p:blipFill>
              <p:spPr>
                <a:xfrm>
                  <a:off x="7373015" y="3786872"/>
                  <a:ext cx="957753" cy="369516"/>
                </a:xfrm>
                <a:prstGeom prst="rect">
                  <a:avLst/>
                </a:prstGeom>
              </p:spPr>
            </p:pic>
            <p:pic>
              <p:nvPicPr>
                <p:cNvPr id="14" name="Imagen 13">
                  <a:extLst>
                    <a:ext uri="{FF2B5EF4-FFF2-40B4-BE49-F238E27FC236}">
                      <a16:creationId xmlns:a16="http://schemas.microsoft.com/office/drawing/2014/main" id="{A2362289-D118-413A-9856-A2FCD8E6397D}"/>
                    </a:ext>
                  </a:extLst>
                </p:cNvPr>
                <p:cNvPicPr>
                  <a:picLocks noChangeAspect="1"/>
                </p:cNvPicPr>
                <p:nvPr/>
              </p:nvPicPr>
              <p:blipFill>
                <a:blip r:embed="rId64" cstate="print">
                  <a:extLst>
                    <a:ext uri="{28A0092B-C50C-407E-A947-70E740481C1C}">
                      <a14:useLocalDpi xmlns:a14="http://schemas.microsoft.com/office/drawing/2010/main" val="0"/>
                    </a:ext>
                  </a:extLst>
                </a:blip>
                <a:stretch>
                  <a:fillRect/>
                </a:stretch>
              </p:blipFill>
              <p:spPr>
                <a:xfrm>
                  <a:off x="6373383" y="2280265"/>
                  <a:ext cx="978585" cy="414000"/>
                </a:xfrm>
                <a:prstGeom prst="rect">
                  <a:avLst/>
                </a:prstGeom>
              </p:spPr>
            </p:pic>
          </p:grpSp>
          <p:pic>
            <p:nvPicPr>
              <p:cNvPr id="8" name="Imagen 7">
                <a:extLst>
                  <a:ext uri="{FF2B5EF4-FFF2-40B4-BE49-F238E27FC236}">
                    <a16:creationId xmlns:a16="http://schemas.microsoft.com/office/drawing/2014/main" id="{3A30E8C7-0664-4368-9B65-4FA8EEAC675A}"/>
                  </a:ext>
                </a:extLst>
              </p:cNvPr>
              <p:cNvPicPr>
                <a:picLocks noChangeAspect="1"/>
              </p:cNvPicPr>
              <p:nvPr/>
            </p:nvPicPr>
            <p:blipFill rotWithShape="1">
              <a:blip r:embed="rId65" cstate="print">
                <a:extLst>
                  <a:ext uri="{28A0092B-C50C-407E-A947-70E740481C1C}">
                    <a14:useLocalDpi xmlns:a14="http://schemas.microsoft.com/office/drawing/2010/main" val="0"/>
                  </a:ext>
                </a:extLst>
              </a:blip>
              <a:srcRect l="10296" t="34380" r="10803" b="33971"/>
              <a:stretch/>
            </p:blipFill>
            <p:spPr>
              <a:xfrm>
                <a:off x="3947183" y="4954556"/>
                <a:ext cx="1256319" cy="356448"/>
              </a:xfrm>
              <a:prstGeom prst="rect">
                <a:avLst/>
              </a:prstGeom>
            </p:spPr>
          </p:pic>
          <p:pic>
            <p:nvPicPr>
              <p:cNvPr id="82" name="Imagen 81">
                <a:extLst>
                  <a:ext uri="{FF2B5EF4-FFF2-40B4-BE49-F238E27FC236}">
                    <a16:creationId xmlns:a16="http://schemas.microsoft.com/office/drawing/2014/main" id="{6625CAD6-0493-43DC-AFE6-87787F5EFCF0}"/>
                  </a:ext>
                </a:extLst>
              </p:cNvPr>
              <p:cNvPicPr>
                <a:picLocks noChangeAspect="1"/>
              </p:cNvPicPr>
              <p:nvPr/>
            </p:nvPicPr>
            <p:blipFill rotWithShape="1">
              <a:blip r:embed="rId66" cstate="print">
                <a:extLst>
                  <a:ext uri="{28A0092B-C50C-407E-A947-70E740481C1C}">
                    <a14:useLocalDpi xmlns:a14="http://schemas.microsoft.com/office/drawing/2010/main" val="0"/>
                  </a:ext>
                </a:extLst>
              </a:blip>
              <a:srcRect l="19899" t="42547" r="19899" b="42396"/>
              <a:stretch/>
            </p:blipFill>
            <p:spPr>
              <a:xfrm>
                <a:off x="3001533" y="454943"/>
                <a:ext cx="2141720" cy="301378"/>
              </a:xfrm>
              <a:prstGeom prst="rect">
                <a:avLst/>
              </a:prstGeom>
            </p:spPr>
          </p:pic>
          <p:pic>
            <p:nvPicPr>
              <p:cNvPr id="84" name="Imagen 83">
                <a:extLst>
                  <a:ext uri="{FF2B5EF4-FFF2-40B4-BE49-F238E27FC236}">
                    <a16:creationId xmlns:a16="http://schemas.microsoft.com/office/drawing/2014/main" id="{A18C4B01-D054-4DEC-9D74-DC7D9C83C55B}"/>
                  </a:ext>
                </a:extLst>
              </p:cNvPr>
              <p:cNvPicPr>
                <a:picLocks noChangeAspect="1"/>
              </p:cNvPicPr>
              <p:nvPr/>
            </p:nvPicPr>
            <p:blipFill>
              <a:blip r:embed="rId67" cstate="print">
                <a:extLst>
                  <a:ext uri="{28A0092B-C50C-407E-A947-70E740481C1C}">
                    <a14:useLocalDpi xmlns:a14="http://schemas.microsoft.com/office/drawing/2010/main" val="0"/>
                  </a:ext>
                </a:extLst>
              </a:blip>
              <a:stretch>
                <a:fillRect/>
              </a:stretch>
            </p:blipFill>
            <p:spPr>
              <a:xfrm>
                <a:off x="1805172" y="1015813"/>
                <a:ext cx="1638587" cy="364130"/>
              </a:xfrm>
              <a:prstGeom prst="rect">
                <a:avLst/>
              </a:prstGeom>
            </p:spPr>
          </p:pic>
          <p:pic>
            <p:nvPicPr>
              <p:cNvPr id="86" name="Imagen 85">
                <a:extLst>
                  <a:ext uri="{FF2B5EF4-FFF2-40B4-BE49-F238E27FC236}">
                    <a16:creationId xmlns:a16="http://schemas.microsoft.com/office/drawing/2014/main" id="{7115EDFD-BD29-4066-8771-7F666B39A770}"/>
                  </a:ext>
                </a:extLst>
              </p:cNvPr>
              <p:cNvPicPr>
                <a:picLocks noChangeAspect="1"/>
              </p:cNvPicPr>
              <p:nvPr/>
            </p:nvPicPr>
            <p:blipFill rotWithShape="1">
              <a:blip r:embed="rId68">
                <a:extLst>
                  <a:ext uri="{28A0092B-C50C-407E-A947-70E740481C1C}">
                    <a14:useLocalDpi xmlns:a14="http://schemas.microsoft.com/office/drawing/2010/main" val="0"/>
                  </a:ext>
                </a:extLst>
              </a:blip>
              <a:srcRect t="25735" b="23882"/>
              <a:stretch/>
            </p:blipFill>
            <p:spPr>
              <a:xfrm>
                <a:off x="412038" y="1693040"/>
                <a:ext cx="777550" cy="391748"/>
              </a:xfrm>
              <a:prstGeom prst="rect">
                <a:avLst/>
              </a:prstGeom>
            </p:spPr>
          </p:pic>
          <p:pic>
            <p:nvPicPr>
              <p:cNvPr id="88" name="Imagen 87">
                <a:extLst>
                  <a:ext uri="{FF2B5EF4-FFF2-40B4-BE49-F238E27FC236}">
                    <a16:creationId xmlns:a16="http://schemas.microsoft.com/office/drawing/2014/main" id="{A4DC72D6-5F9B-422D-99E8-590A476ACF1D}"/>
                  </a:ext>
                </a:extLst>
              </p:cNvPr>
              <p:cNvPicPr>
                <a:picLocks noChangeAspect="1"/>
              </p:cNvPicPr>
              <p:nvPr/>
            </p:nvPicPr>
            <p:blipFill rotWithShape="1">
              <a:blip r:embed="rId69" cstate="print">
                <a:extLst>
                  <a:ext uri="{28A0092B-C50C-407E-A947-70E740481C1C}">
                    <a14:useLocalDpi xmlns:a14="http://schemas.microsoft.com/office/drawing/2010/main" val="0"/>
                  </a:ext>
                </a:extLst>
              </a:blip>
              <a:srcRect l="8649" t="12898" r="8465" b="12221"/>
              <a:stretch/>
            </p:blipFill>
            <p:spPr>
              <a:xfrm>
                <a:off x="8394408" y="343252"/>
                <a:ext cx="768087" cy="548454"/>
              </a:xfrm>
              <a:prstGeom prst="rect">
                <a:avLst/>
              </a:prstGeom>
            </p:spPr>
          </p:pic>
          <p:pic>
            <p:nvPicPr>
              <p:cNvPr id="1034" name="Picture 10" descr="Inicio - Táctica Industrial">
                <a:extLst>
                  <a:ext uri="{FF2B5EF4-FFF2-40B4-BE49-F238E27FC236}">
                    <a16:creationId xmlns:a16="http://schemas.microsoft.com/office/drawing/2014/main" id="{BEA8374D-2D63-4A84-849E-4A29FA70966B}"/>
                  </a:ext>
                </a:extLst>
              </p:cNvPr>
              <p:cNvPicPr>
                <a:picLocks noChangeAspect="1" noChangeArrowheads="1"/>
              </p:cNvPicPr>
              <p:nvPr/>
            </p:nvPicPr>
            <p:blipFill>
              <a:blip r:embed="rId70"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6217420" y="6236610"/>
                <a:ext cx="1375156" cy="621685"/>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3">
                <a:extLst>
                  <a:ext uri="{FF2B5EF4-FFF2-40B4-BE49-F238E27FC236}">
                    <a16:creationId xmlns:a16="http://schemas.microsoft.com/office/drawing/2014/main" id="{FB69859E-E617-6348-A59B-C6EC57F3C780}"/>
                  </a:ext>
                </a:extLst>
              </p:cNvPr>
              <p:cNvPicPr>
                <a:picLocks noChangeAspect="1"/>
              </p:cNvPicPr>
              <p:nvPr/>
            </p:nvPicPr>
            <p:blipFill>
              <a:blip r:embed="rId71">
                <a:extLst>
                  <a:ext uri="{28A0092B-C50C-407E-A947-70E740481C1C}">
                    <a14:useLocalDpi xmlns:a14="http://schemas.microsoft.com/office/drawing/2010/main" val="0"/>
                  </a:ext>
                </a:extLst>
              </a:blip>
              <a:stretch>
                <a:fillRect/>
              </a:stretch>
            </p:blipFill>
            <p:spPr>
              <a:xfrm>
                <a:off x="372813" y="5449891"/>
                <a:ext cx="910184" cy="724977"/>
              </a:xfrm>
              <a:prstGeom prst="rect">
                <a:avLst/>
              </a:prstGeom>
            </p:spPr>
          </p:pic>
          <p:pic>
            <p:nvPicPr>
              <p:cNvPr id="6" name="Picture 2" descr="Hunosa Empresas - Financiación y suelo industrial en Asturias">
                <a:extLst>
                  <a:ext uri="{FF2B5EF4-FFF2-40B4-BE49-F238E27FC236}">
                    <a16:creationId xmlns:a16="http://schemas.microsoft.com/office/drawing/2014/main" id="{B6F004BB-5D23-2A1C-96FF-A8D6CCE0481C}"/>
                  </a:ext>
                </a:extLst>
              </p:cNvPr>
              <p:cNvPicPr>
                <a:picLocks noChangeAspect="1" noChangeArrowheads="1"/>
              </p:cNvPicPr>
              <p:nvPr/>
            </p:nvPicPr>
            <p:blipFill>
              <a:blip r:embed="rId72">
                <a:extLst>
                  <a:ext uri="{28A0092B-C50C-407E-A947-70E740481C1C}">
                    <a14:useLocalDpi xmlns:a14="http://schemas.microsoft.com/office/drawing/2010/main" val="0"/>
                  </a:ext>
                </a:extLst>
              </a:blip>
              <a:srcRect/>
              <a:stretch>
                <a:fillRect/>
              </a:stretch>
            </p:blipFill>
            <p:spPr bwMode="auto">
              <a:xfrm>
                <a:off x="248465" y="3664711"/>
                <a:ext cx="1334340" cy="552798"/>
              </a:xfrm>
              <a:prstGeom prst="rect">
                <a:avLst/>
              </a:prstGeom>
              <a:noFill/>
              <a:extLst>
                <a:ext uri="{909E8E84-426E-40DD-AFC4-6F175D3DCCD1}">
                  <a14:hiddenFill xmlns:a14="http://schemas.microsoft.com/office/drawing/2010/main">
                    <a:solidFill>
                      <a:srgbClr val="FFFFFF"/>
                    </a:solidFill>
                  </a14:hiddenFill>
                </a:ext>
              </a:extLst>
            </p:spPr>
          </p:pic>
        </p:grpSp>
        <p:pic>
          <p:nvPicPr>
            <p:cNvPr id="1036" name="Picture 12" descr="Sinfin Energy | La energía hidráulica desde la naturaleza">
              <a:extLst>
                <a:ext uri="{FF2B5EF4-FFF2-40B4-BE49-F238E27FC236}">
                  <a16:creationId xmlns:a16="http://schemas.microsoft.com/office/drawing/2014/main" id="{057B6B0F-4A95-4301-8BFD-0839DC54C1C2}"/>
                </a:ext>
              </a:extLst>
            </p:cNvPr>
            <p:cNvPicPr>
              <a:picLocks noChangeAspect="1" noChangeArrowheads="1"/>
            </p:cNvPicPr>
            <p:nvPr/>
          </p:nvPicPr>
          <p:blipFill>
            <a:blip r:embed="rId73">
              <a:duotone>
                <a:prstClr val="black"/>
                <a:schemeClr val="tx1">
                  <a:tint val="45000"/>
                  <a:satMod val="400000"/>
                </a:schemeClr>
              </a:duotone>
              <a:extLst>
                <a:ext uri="{28A0092B-C50C-407E-A947-70E740481C1C}">
                  <a14:useLocalDpi xmlns:a14="http://schemas.microsoft.com/office/drawing/2010/main" val="0"/>
                </a:ext>
              </a:extLst>
            </a:blip>
            <a:srcRect/>
            <a:stretch>
              <a:fillRect/>
            </a:stretch>
          </p:blipFill>
          <p:spPr bwMode="auto">
            <a:xfrm>
              <a:off x="8468446" y="3910640"/>
              <a:ext cx="1071030" cy="66729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0469507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ángulo 40">
            <a:extLst>
              <a:ext uri="{FF2B5EF4-FFF2-40B4-BE49-F238E27FC236}">
                <a16:creationId xmlns:a16="http://schemas.microsoft.com/office/drawing/2014/main" id="{79A6B08F-484B-4171-B55E-2EA25B5145C5}"/>
              </a:ext>
            </a:extLst>
          </p:cNvPr>
          <p:cNvSpPr/>
          <p:nvPr/>
        </p:nvSpPr>
        <p:spPr>
          <a:xfrm>
            <a:off x="519896" y="1895381"/>
            <a:ext cx="1699498" cy="61672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graphicFrame>
        <p:nvGraphicFramePr>
          <p:cNvPr id="42" name="Diagrama 41">
            <a:extLst>
              <a:ext uri="{FF2B5EF4-FFF2-40B4-BE49-F238E27FC236}">
                <a16:creationId xmlns:a16="http://schemas.microsoft.com/office/drawing/2014/main" id="{EADB8549-5ABA-4B53-8A84-A8F862657CD2}"/>
              </a:ext>
            </a:extLst>
          </p:cNvPr>
          <p:cNvGraphicFramePr/>
          <p:nvPr/>
        </p:nvGraphicFramePr>
        <p:xfrm>
          <a:off x="538613" y="588984"/>
          <a:ext cx="9713900" cy="59503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3" name="Picture 2" descr="Resultado de imagen de BOND CLUSTER">
            <a:extLst>
              <a:ext uri="{FF2B5EF4-FFF2-40B4-BE49-F238E27FC236}">
                <a16:creationId xmlns:a16="http://schemas.microsoft.com/office/drawing/2014/main" id="{909492D9-5A45-4B47-9D6B-65ABD4EC0749}"/>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98204" y="4197911"/>
            <a:ext cx="1599835" cy="999896"/>
          </a:xfrm>
          <a:prstGeom prst="rect">
            <a:avLst/>
          </a:prstGeom>
          <a:noFill/>
          <a:extLst>
            <a:ext uri="{909E8E84-426E-40DD-AFC4-6F175D3DCCD1}">
              <a14:hiddenFill xmlns:a14="http://schemas.microsoft.com/office/drawing/2010/main">
                <a:solidFill>
                  <a:srgbClr val="FFFFFF"/>
                </a:solidFill>
              </a14:hiddenFill>
            </a:ext>
          </a:extLst>
        </p:spPr>
      </p:pic>
      <p:pic>
        <p:nvPicPr>
          <p:cNvPr id="44" name="Imagen 43">
            <a:extLst>
              <a:ext uri="{FF2B5EF4-FFF2-40B4-BE49-F238E27FC236}">
                <a16:creationId xmlns:a16="http://schemas.microsoft.com/office/drawing/2014/main" id="{4DA1A3ED-EA5F-4E4E-8A3A-7DB3630576A1}"/>
              </a:ext>
            </a:extLst>
          </p:cNvPr>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2911" b="90904" l="22150" r="73888"/>
                    </a14:imgEffect>
                  </a14:imgLayer>
                </a14:imgProps>
              </a:ext>
              <a:ext uri="{28A0092B-C50C-407E-A947-70E740481C1C}">
                <a14:useLocalDpi xmlns:a14="http://schemas.microsoft.com/office/drawing/2010/main" val="0"/>
              </a:ext>
            </a:extLst>
          </a:blip>
          <a:srcRect l="31044" r="26660" b="11390"/>
          <a:stretch/>
        </p:blipFill>
        <p:spPr>
          <a:xfrm>
            <a:off x="4388877" y="4125050"/>
            <a:ext cx="575063" cy="1539255"/>
          </a:xfrm>
          <a:prstGeom prst="rect">
            <a:avLst/>
          </a:prstGeom>
        </p:spPr>
      </p:pic>
      <p:pic>
        <p:nvPicPr>
          <p:cNvPr id="45" name="Picture 12" descr="Resultado de imagen de BRONZE LABEL">
            <a:extLst>
              <a:ext uri="{FF2B5EF4-FFF2-40B4-BE49-F238E27FC236}">
                <a16:creationId xmlns:a16="http://schemas.microsoft.com/office/drawing/2014/main" id="{C01F338A-6C46-4C0B-8575-05CDA896246C}"/>
              </a:ext>
            </a:extLst>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6512" r="6461"/>
          <a:stretch/>
        </p:blipFill>
        <p:spPr bwMode="auto">
          <a:xfrm>
            <a:off x="5503166" y="4197911"/>
            <a:ext cx="1705340" cy="636443"/>
          </a:xfrm>
          <a:prstGeom prst="rect">
            <a:avLst/>
          </a:prstGeom>
          <a:noFill/>
          <a:extLst>
            <a:ext uri="{909E8E84-426E-40DD-AFC4-6F175D3DCCD1}">
              <a14:hiddenFill xmlns:a14="http://schemas.microsoft.com/office/drawing/2010/main">
                <a:solidFill>
                  <a:srgbClr val="FFFFFF"/>
                </a:solidFill>
              </a14:hiddenFill>
            </a:ext>
          </a:extLst>
        </p:spPr>
      </p:pic>
      <p:grpSp>
        <p:nvGrpSpPr>
          <p:cNvPr id="46" name="Grupo 45">
            <a:extLst>
              <a:ext uri="{FF2B5EF4-FFF2-40B4-BE49-F238E27FC236}">
                <a16:creationId xmlns:a16="http://schemas.microsoft.com/office/drawing/2014/main" id="{7FC17A41-EF0F-43F1-9C5E-0578528B193D}"/>
              </a:ext>
            </a:extLst>
          </p:cNvPr>
          <p:cNvGrpSpPr/>
          <p:nvPr/>
        </p:nvGrpSpPr>
        <p:grpSpPr>
          <a:xfrm>
            <a:off x="519896" y="1895381"/>
            <a:ext cx="1699498" cy="950284"/>
            <a:chOff x="195084" y="2932778"/>
            <a:chExt cx="1699498" cy="950284"/>
          </a:xfrm>
        </p:grpSpPr>
        <p:sp>
          <p:nvSpPr>
            <p:cNvPr id="76" name="Rectángulo 75">
              <a:extLst>
                <a:ext uri="{FF2B5EF4-FFF2-40B4-BE49-F238E27FC236}">
                  <a16:creationId xmlns:a16="http://schemas.microsoft.com/office/drawing/2014/main" id="{88B72D44-93E1-4C63-80E6-5BAAA830CB7F}"/>
                </a:ext>
              </a:extLst>
            </p:cNvPr>
            <p:cNvSpPr/>
            <p:nvPr/>
          </p:nvSpPr>
          <p:spPr>
            <a:xfrm>
              <a:off x="195084" y="2932778"/>
              <a:ext cx="1699498" cy="61672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77" name="Rectángulo 76">
              <a:extLst>
                <a:ext uri="{FF2B5EF4-FFF2-40B4-BE49-F238E27FC236}">
                  <a16:creationId xmlns:a16="http://schemas.microsoft.com/office/drawing/2014/main" id="{16759B00-1FB3-4644-8A49-0794D5BDD65C}"/>
                </a:ext>
              </a:extLst>
            </p:cNvPr>
            <p:cNvSpPr/>
            <p:nvPr/>
          </p:nvSpPr>
          <p:spPr>
            <a:xfrm>
              <a:off x="350132" y="3266337"/>
              <a:ext cx="1446264" cy="61672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s-ES" sz="5000" b="1" kern="1200" dirty="0">
                  <a:solidFill>
                    <a:srgbClr val="092A48"/>
                  </a:solidFill>
                </a:rPr>
                <a:t>2016</a:t>
              </a:r>
            </a:p>
          </p:txBody>
        </p:sp>
      </p:grpSp>
      <p:sp>
        <p:nvSpPr>
          <p:cNvPr id="55" name="Rectángulo 54">
            <a:extLst>
              <a:ext uri="{FF2B5EF4-FFF2-40B4-BE49-F238E27FC236}">
                <a16:creationId xmlns:a16="http://schemas.microsoft.com/office/drawing/2014/main" id="{B999C10E-2DB1-4528-AC7C-8179B0C553BD}"/>
              </a:ext>
            </a:extLst>
          </p:cNvPr>
          <p:cNvSpPr/>
          <p:nvPr/>
        </p:nvSpPr>
        <p:spPr>
          <a:xfrm>
            <a:off x="2219394" y="2108630"/>
            <a:ext cx="1446264" cy="61672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s-ES" sz="5000" b="1" kern="1200" dirty="0">
                <a:solidFill>
                  <a:srgbClr val="092A48"/>
                </a:solidFill>
              </a:rPr>
              <a:t>2017</a:t>
            </a:r>
          </a:p>
        </p:txBody>
      </p:sp>
      <p:sp>
        <p:nvSpPr>
          <p:cNvPr id="60" name="Rectángulo 59">
            <a:extLst>
              <a:ext uri="{FF2B5EF4-FFF2-40B4-BE49-F238E27FC236}">
                <a16:creationId xmlns:a16="http://schemas.microsoft.com/office/drawing/2014/main" id="{4D2FC4E9-B370-4E70-868F-7904A7061B84}"/>
              </a:ext>
            </a:extLst>
          </p:cNvPr>
          <p:cNvSpPr/>
          <p:nvPr/>
        </p:nvSpPr>
        <p:spPr>
          <a:xfrm>
            <a:off x="3850026" y="1989769"/>
            <a:ext cx="1446264" cy="61672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s-ES" sz="5000" b="1" kern="1200" dirty="0">
                <a:solidFill>
                  <a:srgbClr val="092A48"/>
                </a:solidFill>
              </a:rPr>
              <a:t>2018</a:t>
            </a:r>
          </a:p>
        </p:txBody>
      </p:sp>
      <p:sp>
        <p:nvSpPr>
          <p:cNvPr id="61" name="Rectángulo 60">
            <a:extLst>
              <a:ext uri="{FF2B5EF4-FFF2-40B4-BE49-F238E27FC236}">
                <a16:creationId xmlns:a16="http://schemas.microsoft.com/office/drawing/2014/main" id="{F8F6D779-E409-4003-94F2-809C9FE67B54}"/>
              </a:ext>
            </a:extLst>
          </p:cNvPr>
          <p:cNvSpPr/>
          <p:nvPr/>
        </p:nvSpPr>
        <p:spPr>
          <a:xfrm>
            <a:off x="5480658" y="1870969"/>
            <a:ext cx="1446264" cy="61672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s-ES" sz="5000" b="1" kern="1200" dirty="0">
                <a:solidFill>
                  <a:srgbClr val="092A48"/>
                </a:solidFill>
              </a:rPr>
              <a:t>2019</a:t>
            </a:r>
          </a:p>
        </p:txBody>
      </p:sp>
      <p:sp>
        <p:nvSpPr>
          <p:cNvPr id="62" name="Rectángulo 61">
            <a:extLst>
              <a:ext uri="{FF2B5EF4-FFF2-40B4-BE49-F238E27FC236}">
                <a16:creationId xmlns:a16="http://schemas.microsoft.com/office/drawing/2014/main" id="{603AC2E0-E2AA-46D5-BD13-9C4D7E237881}"/>
              </a:ext>
            </a:extLst>
          </p:cNvPr>
          <p:cNvSpPr/>
          <p:nvPr/>
        </p:nvSpPr>
        <p:spPr>
          <a:xfrm>
            <a:off x="7128101" y="1752169"/>
            <a:ext cx="1446264" cy="61672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s-ES" sz="5000" b="1" kern="1200" dirty="0">
                <a:solidFill>
                  <a:srgbClr val="092A48"/>
                </a:solidFill>
              </a:rPr>
              <a:t>2020</a:t>
            </a:r>
          </a:p>
        </p:txBody>
      </p:sp>
      <p:sp>
        <p:nvSpPr>
          <p:cNvPr id="63" name="Triángulo isósceles 62">
            <a:extLst>
              <a:ext uri="{FF2B5EF4-FFF2-40B4-BE49-F238E27FC236}">
                <a16:creationId xmlns:a16="http://schemas.microsoft.com/office/drawing/2014/main" id="{D55681D1-CA0F-447D-9326-F970FBDEB507}"/>
              </a:ext>
            </a:extLst>
          </p:cNvPr>
          <p:cNvSpPr/>
          <p:nvPr/>
        </p:nvSpPr>
        <p:spPr>
          <a:xfrm>
            <a:off x="9983556" y="2222879"/>
            <a:ext cx="255211" cy="255211"/>
          </a:xfrm>
          <a:prstGeom prst="triangle">
            <a:avLst>
              <a:gd name="adj" fmla="val 10000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64" name="Grupo 63">
            <a:extLst>
              <a:ext uri="{FF2B5EF4-FFF2-40B4-BE49-F238E27FC236}">
                <a16:creationId xmlns:a16="http://schemas.microsoft.com/office/drawing/2014/main" id="{057E5F58-37BF-4295-B390-8D4B3BF5EB66}"/>
              </a:ext>
            </a:extLst>
          </p:cNvPr>
          <p:cNvGrpSpPr/>
          <p:nvPr/>
        </p:nvGrpSpPr>
        <p:grpSpPr>
          <a:xfrm>
            <a:off x="705620" y="4197911"/>
            <a:ext cx="1383957" cy="1400432"/>
            <a:chOff x="6224888" y="1725828"/>
            <a:chExt cx="2859473" cy="2857500"/>
          </a:xfrm>
        </p:grpSpPr>
        <p:grpSp>
          <p:nvGrpSpPr>
            <p:cNvPr id="68" name="Grupo 67">
              <a:extLst>
                <a:ext uri="{FF2B5EF4-FFF2-40B4-BE49-F238E27FC236}">
                  <a16:creationId xmlns:a16="http://schemas.microsoft.com/office/drawing/2014/main" id="{5356E165-DAA0-467E-86AD-89E444E18286}"/>
                </a:ext>
              </a:extLst>
            </p:cNvPr>
            <p:cNvGrpSpPr/>
            <p:nvPr/>
          </p:nvGrpSpPr>
          <p:grpSpPr>
            <a:xfrm>
              <a:off x="6226861" y="1725828"/>
              <a:ext cx="2857500" cy="2857500"/>
              <a:chOff x="6226861" y="1725828"/>
              <a:chExt cx="2857500" cy="2857500"/>
            </a:xfrm>
          </p:grpSpPr>
          <p:pic>
            <p:nvPicPr>
              <p:cNvPr id="70" name="Picture 4" descr="Resultado de imagen de CREACION">
                <a:extLst>
                  <a:ext uri="{FF2B5EF4-FFF2-40B4-BE49-F238E27FC236}">
                    <a16:creationId xmlns:a16="http://schemas.microsoft.com/office/drawing/2014/main" id="{B89DAC8A-C030-4126-94DD-04E8B7D9BA2D}"/>
                  </a:ext>
                </a:extLst>
              </p:cNvPr>
              <p:cNvPicPr>
                <a:picLocks noChangeAspect="1" noChangeArrowheads="1"/>
              </p:cNvPicPr>
              <p:nvPr/>
            </p:nvPicPr>
            <p:blipFill rotWithShape="1">
              <a:blip r:embed="rId11">
                <a:duotone>
                  <a:prstClr val="black"/>
                  <a:schemeClr val="accent1">
                    <a:tint val="45000"/>
                    <a:satMod val="400000"/>
                  </a:schemeClr>
                </a:duotone>
                <a:extLst>
                  <a:ext uri="{BEBA8EAE-BF5A-486C-A8C5-ECC9F3942E4B}">
                    <a14:imgProps xmlns:a14="http://schemas.microsoft.com/office/drawing/2010/main">
                      <a14:imgLayer r:embed="rId12">
                        <a14:imgEffect>
                          <a14:backgroundRemoval t="0" b="100000" l="29000" r="100000"/>
                        </a14:imgEffect>
                      </a14:imgLayer>
                    </a14:imgProps>
                  </a:ext>
                  <a:ext uri="{28A0092B-C50C-407E-A947-70E740481C1C}">
                    <a14:useLocalDpi xmlns:a14="http://schemas.microsoft.com/office/drawing/2010/main" val="0"/>
                  </a:ext>
                </a:extLst>
              </a:blip>
              <a:srcRect l="33474"/>
              <a:stretch/>
            </p:blipFill>
            <p:spPr bwMode="auto">
              <a:xfrm>
                <a:off x="7183394" y="1725828"/>
                <a:ext cx="1900967" cy="2857500"/>
              </a:xfrm>
              <a:prstGeom prst="rect">
                <a:avLst/>
              </a:prstGeom>
              <a:noFill/>
              <a:extLst>
                <a:ext uri="{909E8E84-426E-40DD-AFC4-6F175D3DCCD1}">
                  <a14:hiddenFill xmlns:a14="http://schemas.microsoft.com/office/drawing/2010/main">
                    <a:solidFill>
                      <a:srgbClr val="FFFFFF"/>
                    </a:solidFill>
                  </a14:hiddenFill>
                </a:ext>
              </a:extLst>
            </p:spPr>
          </p:pic>
          <p:grpSp>
            <p:nvGrpSpPr>
              <p:cNvPr id="71" name="Grupo 70">
                <a:extLst>
                  <a:ext uri="{FF2B5EF4-FFF2-40B4-BE49-F238E27FC236}">
                    <a16:creationId xmlns:a16="http://schemas.microsoft.com/office/drawing/2014/main" id="{F430B3EA-999F-441F-BBA0-DF4711892BBE}"/>
                  </a:ext>
                </a:extLst>
              </p:cNvPr>
              <p:cNvGrpSpPr/>
              <p:nvPr/>
            </p:nvGrpSpPr>
            <p:grpSpPr>
              <a:xfrm>
                <a:off x="6226861" y="1725828"/>
                <a:ext cx="2857500" cy="2857500"/>
                <a:chOff x="6226861" y="1725828"/>
                <a:chExt cx="2857500" cy="2857500"/>
              </a:xfrm>
            </p:grpSpPr>
            <p:grpSp>
              <p:nvGrpSpPr>
                <p:cNvPr id="72" name="Grupo 71">
                  <a:extLst>
                    <a:ext uri="{FF2B5EF4-FFF2-40B4-BE49-F238E27FC236}">
                      <a16:creationId xmlns:a16="http://schemas.microsoft.com/office/drawing/2014/main" id="{7493550B-84F6-4A8B-B01C-12CFFED70E5F}"/>
                    </a:ext>
                  </a:extLst>
                </p:cNvPr>
                <p:cNvGrpSpPr/>
                <p:nvPr/>
              </p:nvGrpSpPr>
              <p:grpSpPr>
                <a:xfrm>
                  <a:off x="6226861" y="1725828"/>
                  <a:ext cx="2857500" cy="2857500"/>
                  <a:chOff x="3255662" y="1116227"/>
                  <a:chExt cx="2857500" cy="2857500"/>
                </a:xfrm>
              </p:grpSpPr>
              <p:pic>
                <p:nvPicPr>
                  <p:cNvPr id="74" name="Picture 6" descr="Resultado de imagen de CREACION">
                    <a:extLst>
                      <a:ext uri="{FF2B5EF4-FFF2-40B4-BE49-F238E27FC236}">
                        <a16:creationId xmlns:a16="http://schemas.microsoft.com/office/drawing/2014/main" id="{1B636FCC-23F4-4693-8DCC-FB42153DAD9B}"/>
                      </a:ext>
                    </a:extLst>
                  </p:cNvPr>
                  <p:cNvPicPr>
                    <a:picLocks noChangeAspect="1" noChangeArrowheads="1"/>
                  </p:cNvPicPr>
                  <p:nvPr/>
                </p:nvPicPr>
                <p:blipFill>
                  <a:blip r:embed="rId13">
                    <a:duotone>
                      <a:prstClr val="black"/>
                      <a:schemeClr val="accent1">
                        <a:tint val="45000"/>
                        <a:satMod val="400000"/>
                      </a:schemeClr>
                    </a:duotone>
                    <a:extLst>
                      <a:ext uri="{BEBA8EAE-BF5A-486C-A8C5-ECC9F3942E4B}">
                        <a14:imgProps xmlns:a14="http://schemas.microsoft.com/office/drawing/2010/main">
                          <a14:imgLayer r:embed="rId12">
                            <a14:imgEffect>
                              <a14:backgroundRemoval t="76667" b="100000" l="0" r="48667"/>
                            </a14:imgEffect>
                          </a14:imgLayer>
                        </a14:imgProps>
                      </a:ext>
                      <a:ext uri="{28A0092B-C50C-407E-A947-70E740481C1C}">
                        <a14:useLocalDpi xmlns:a14="http://schemas.microsoft.com/office/drawing/2010/main" val="0"/>
                      </a:ext>
                    </a:extLst>
                  </a:blip>
                  <a:srcRect/>
                  <a:stretch>
                    <a:fillRect/>
                  </a:stretch>
                </p:blipFill>
                <p:spPr bwMode="auto">
                  <a:xfrm>
                    <a:off x="3255662" y="1116227"/>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2" descr="Resultado de imagen de CREACION">
                    <a:extLst>
                      <a:ext uri="{FF2B5EF4-FFF2-40B4-BE49-F238E27FC236}">
                        <a16:creationId xmlns:a16="http://schemas.microsoft.com/office/drawing/2014/main" id="{FFB40A1F-E093-4E49-A1B1-EC11A58EF316}"/>
                      </a:ext>
                    </a:extLst>
                  </p:cNvPr>
                  <p:cNvPicPr>
                    <a:picLocks noChangeAspect="1" noChangeArrowheads="1"/>
                  </p:cNvPicPr>
                  <p:nvPr/>
                </p:nvPicPr>
                <p:blipFill rotWithShape="1">
                  <a:blip r:embed="rId14">
                    <a:duotone>
                      <a:prstClr val="black"/>
                      <a:schemeClr val="accent1">
                        <a:tint val="45000"/>
                        <a:satMod val="400000"/>
                      </a:schemeClr>
                    </a:duotone>
                    <a:extLst>
                      <a:ext uri="{BEBA8EAE-BF5A-486C-A8C5-ECC9F3942E4B}">
                        <a14:imgProps xmlns:a14="http://schemas.microsoft.com/office/drawing/2010/main">
                          <a14:imgLayer r:embed="rId12">
                            <a14:imgEffect>
                              <a14:backgroundRemoval t="0" b="100000" l="0" r="100000"/>
                            </a14:imgEffect>
                          </a14:imgLayer>
                        </a14:imgProps>
                      </a:ext>
                      <a:ext uri="{28A0092B-C50C-407E-A947-70E740481C1C}">
                        <a14:useLocalDpi xmlns:a14="http://schemas.microsoft.com/office/drawing/2010/main" val="0"/>
                      </a:ext>
                    </a:extLst>
                  </a:blip>
                  <a:srcRect r="36349" b="20577"/>
                  <a:stretch/>
                </p:blipFill>
                <p:spPr bwMode="auto">
                  <a:xfrm>
                    <a:off x="3255662" y="1116227"/>
                    <a:ext cx="1818846" cy="2269524"/>
                  </a:xfrm>
                  <a:prstGeom prst="rect">
                    <a:avLst/>
                  </a:prstGeom>
                  <a:noFill/>
                  <a:extLst>
                    <a:ext uri="{909E8E84-426E-40DD-AFC4-6F175D3DCCD1}">
                      <a14:hiddenFill xmlns:a14="http://schemas.microsoft.com/office/drawing/2010/main">
                        <a:solidFill>
                          <a:srgbClr val="FFFFFF"/>
                        </a:solidFill>
                      </a14:hiddenFill>
                    </a:ext>
                  </a:extLst>
                </p:spPr>
              </p:pic>
            </p:grpSp>
            <p:pic>
              <p:nvPicPr>
                <p:cNvPr id="73" name="Picture 8" descr="Resultado de imagen de CREACION">
                  <a:extLst>
                    <a:ext uri="{FF2B5EF4-FFF2-40B4-BE49-F238E27FC236}">
                      <a16:creationId xmlns:a16="http://schemas.microsoft.com/office/drawing/2014/main" id="{DE1CA529-1316-4A8C-909B-8081A1516900}"/>
                    </a:ext>
                  </a:extLst>
                </p:cNvPr>
                <p:cNvPicPr>
                  <a:picLocks noChangeAspect="1" noChangeArrowheads="1"/>
                </p:cNvPicPr>
                <p:nvPr/>
              </p:nvPicPr>
              <p:blipFill rotWithShape="1">
                <a:blip r:embed="rId15">
                  <a:duotone>
                    <a:prstClr val="black"/>
                    <a:schemeClr val="accent1">
                      <a:tint val="45000"/>
                      <a:satMod val="400000"/>
                    </a:schemeClr>
                  </a:duotone>
                  <a:extLst>
                    <a:ext uri="{BEBA8EAE-BF5A-486C-A8C5-ECC9F3942E4B}">
                      <a14:imgProps xmlns:a14="http://schemas.microsoft.com/office/drawing/2010/main">
                        <a14:imgLayer r:embed="rId12">
                          <a14:imgEffect>
                            <a14:backgroundRemoval t="81667" b="98000" l="10000" r="47667"/>
                          </a14:imgEffect>
                        </a14:imgLayer>
                      </a14:imgProps>
                    </a:ext>
                    <a:ext uri="{28A0092B-C50C-407E-A947-70E740481C1C}">
                      <a14:useLocalDpi xmlns:a14="http://schemas.microsoft.com/office/drawing/2010/main" val="0"/>
                    </a:ext>
                  </a:extLst>
                </a:blip>
                <a:srcRect t="72793" r="47198"/>
                <a:stretch/>
              </p:blipFill>
              <p:spPr bwMode="auto">
                <a:xfrm>
                  <a:off x="6226861" y="3805880"/>
                  <a:ext cx="1508812" cy="777448"/>
                </a:xfrm>
                <a:prstGeom prst="rect">
                  <a:avLst/>
                </a:prstGeom>
                <a:noFill/>
                <a:extLst>
                  <a:ext uri="{909E8E84-426E-40DD-AFC4-6F175D3DCCD1}">
                    <a14:hiddenFill xmlns:a14="http://schemas.microsoft.com/office/drawing/2010/main">
                      <a:solidFill>
                        <a:srgbClr val="FFFFFF"/>
                      </a:solidFill>
                    </a14:hiddenFill>
                  </a:ext>
                </a:extLst>
              </p:spPr>
            </p:pic>
          </p:grpSp>
        </p:grpSp>
        <p:pic>
          <p:nvPicPr>
            <p:cNvPr id="69" name="Picture 10" descr="Resultado de imagen de CREACION">
              <a:extLst>
                <a:ext uri="{FF2B5EF4-FFF2-40B4-BE49-F238E27FC236}">
                  <a16:creationId xmlns:a16="http://schemas.microsoft.com/office/drawing/2014/main" id="{3032C950-BF1E-4CCB-B1B9-96469ED3DF55}"/>
                </a:ext>
              </a:extLst>
            </p:cNvPr>
            <p:cNvPicPr>
              <a:picLocks noChangeAspect="1" noChangeArrowheads="1"/>
            </p:cNvPicPr>
            <p:nvPr/>
          </p:nvPicPr>
          <p:blipFill rotWithShape="1">
            <a:blip r:embed="rId16">
              <a:duotone>
                <a:prstClr val="black"/>
                <a:schemeClr val="accent1">
                  <a:tint val="45000"/>
                  <a:satMod val="400000"/>
                </a:schemeClr>
              </a:duotone>
              <a:extLst>
                <a:ext uri="{BEBA8EAE-BF5A-486C-A8C5-ECC9F3942E4B}">
                  <a14:imgProps xmlns:a14="http://schemas.microsoft.com/office/drawing/2010/main">
                    <a14:imgLayer r:embed="rId12">
                      <a14:imgEffect>
                        <a14:backgroundRemoval t="87667" b="100000" l="9667" r="83333"/>
                      </a14:imgEffect>
                    </a14:imgLayer>
                  </a14:imgProps>
                </a:ext>
                <a:ext uri="{28A0092B-C50C-407E-A947-70E740481C1C}">
                  <a14:useLocalDpi xmlns:a14="http://schemas.microsoft.com/office/drawing/2010/main" val="0"/>
                </a:ext>
              </a:extLst>
            </a:blip>
            <a:srcRect t="83748" r="49931"/>
            <a:stretch/>
          </p:blipFill>
          <p:spPr bwMode="auto">
            <a:xfrm>
              <a:off x="6224888" y="4118920"/>
              <a:ext cx="1430723" cy="464408"/>
            </a:xfrm>
            <a:prstGeom prst="rect">
              <a:avLst/>
            </a:prstGeom>
            <a:noFill/>
            <a:extLst>
              <a:ext uri="{909E8E84-426E-40DD-AFC4-6F175D3DCCD1}">
                <a14:hiddenFill xmlns:a14="http://schemas.microsoft.com/office/drawing/2010/main">
                  <a:solidFill>
                    <a:srgbClr val="FFFFFF"/>
                  </a:solidFill>
                </a14:hiddenFill>
              </a:ext>
            </a:extLst>
          </p:spPr>
        </p:pic>
      </p:grpSp>
      <p:pic>
        <p:nvPicPr>
          <p:cNvPr id="65" name="Imagen 64">
            <a:extLst>
              <a:ext uri="{FF2B5EF4-FFF2-40B4-BE49-F238E27FC236}">
                <a16:creationId xmlns:a16="http://schemas.microsoft.com/office/drawing/2014/main" id="{8F2CB4AD-855D-4429-8318-D94134DDF8FC}"/>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311165" y="3727056"/>
            <a:ext cx="1530084" cy="795989"/>
          </a:xfrm>
          <a:prstGeom prst="rect">
            <a:avLst/>
          </a:prstGeom>
        </p:spPr>
      </p:pic>
      <p:sp>
        <p:nvSpPr>
          <p:cNvPr id="66" name="Rectángulo 65">
            <a:extLst>
              <a:ext uri="{FF2B5EF4-FFF2-40B4-BE49-F238E27FC236}">
                <a16:creationId xmlns:a16="http://schemas.microsoft.com/office/drawing/2014/main" id="{6C9EB4C4-EFCD-47EE-90DF-79F516EF340F}"/>
              </a:ext>
            </a:extLst>
          </p:cNvPr>
          <p:cNvSpPr/>
          <p:nvPr/>
        </p:nvSpPr>
        <p:spPr>
          <a:xfrm>
            <a:off x="8824573" y="1633369"/>
            <a:ext cx="1446264" cy="61672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s-ES" sz="5000" b="1" kern="1200" dirty="0">
                <a:solidFill>
                  <a:srgbClr val="092A48"/>
                </a:solidFill>
              </a:rPr>
              <a:t>2021</a:t>
            </a:r>
          </a:p>
        </p:txBody>
      </p:sp>
      <p:pic>
        <p:nvPicPr>
          <p:cNvPr id="67" name="Imagen 66">
            <a:extLst>
              <a:ext uri="{FF2B5EF4-FFF2-40B4-BE49-F238E27FC236}">
                <a16:creationId xmlns:a16="http://schemas.microsoft.com/office/drawing/2014/main" id="{4CD3F968-1E2A-4174-AA4E-BE3550967B8F}"/>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9044286" y="4018964"/>
            <a:ext cx="1147448" cy="807408"/>
          </a:xfrm>
          <a:prstGeom prst="rect">
            <a:avLst/>
          </a:prstGeom>
        </p:spPr>
      </p:pic>
      <p:sp>
        <p:nvSpPr>
          <p:cNvPr id="7" name="CuadroTexto 6"/>
          <p:cNvSpPr txBox="1"/>
          <p:nvPr/>
        </p:nvSpPr>
        <p:spPr>
          <a:xfrm>
            <a:off x="1004104" y="588984"/>
            <a:ext cx="3301196" cy="707886"/>
          </a:xfrm>
          <a:prstGeom prst="rect">
            <a:avLst/>
          </a:prstGeom>
          <a:noFill/>
        </p:spPr>
        <p:txBody>
          <a:bodyPr wrap="square" rtlCol="0">
            <a:spAutoFit/>
          </a:bodyPr>
          <a:lstStyle/>
          <a:p>
            <a:endParaRPr lang="es-ES" sz="4000" b="1" dirty="0">
              <a:solidFill>
                <a:srgbClr val="7AAEDD"/>
              </a:solidFill>
              <a:latin typeface="+mj-lt"/>
              <a:cs typeface="BrowalliaUPC" panose="020B0604020202020204" pitchFamily="34" charset="-34"/>
            </a:endParaRPr>
          </a:p>
        </p:txBody>
      </p:sp>
      <p:sp>
        <p:nvSpPr>
          <p:cNvPr id="39" name="CuadroTexto 38">
            <a:extLst>
              <a:ext uri="{FF2B5EF4-FFF2-40B4-BE49-F238E27FC236}">
                <a16:creationId xmlns:a16="http://schemas.microsoft.com/office/drawing/2014/main" id="{2FE7C385-2838-4103-8F12-F088D423B9FA}"/>
              </a:ext>
            </a:extLst>
          </p:cNvPr>
          <p:cNvSpPr txBox="1"/>
          <p:nvPr/>
        </p:nvSpPr>
        <p:spPr>
          <a:xfrm>
            <a:off x="1004104" y="502489"/>
            <a:ext cx="10668000" cy="630942"/>
          </a:xfrm>
          <a:prstGeom prst="rect">
            <a:avLst/>
          </a:prstGeom>
          <a:noFill/>
        </p:spPr>
        <p:txBody>
          <a:bodyPr wrap="square" rtlCol="0">
            <a:spAutoFit/>
          </a:bodyPr>
          <a:lstStyle/>
          <a:p>
            <a:r>
              <a:rPr lang="es-ES" sz="3500" dirty="0">
                <a:solidFill>
                  <a:srgbClr val="304A7E"/>
                </a:solidFill>
                <a:latin typeface="Montserrat" panose="00000500000000000000" pitchFamily="50" charset="0"/>
              </a:rPr>
              <a:t>Principales hitos </a:t>
            </a:r>
          </a:p>
        </p:txBody>
      </p:sp>
      <p:pic>
        <p:nvPicPr>
          <p:cNvPr id="30" name="Imagen 29">
            <a:extLst>
              <a:ext uri="{FF2B5EF4-FFF2-40B4-BE49-F238E27FC236}">
                <a16:creationId xmlns:a16="http://schemas.microsoft.com/office/drawing/2014/main" id="{643B896A-0131-41B4-963E-A63446685B07}"/>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8924533" y="4871747"/>
            <a:ext cx="1327980" cy="1327980"/>
          </a:xfrm>
          <a:prstGeom prst="rect">
            <a:avLst/>
          </a:prstGeom>
        </p:spPr>
      </p:pic>
      <p:pic>
        <p:nvPicPr>
          <p:cNvPr id="31" name="Imagen 30">
            <a:extLst>
              <a:ext uri="{FF2B5EF4-FFF2-40B4-BE49-F238E27FC236}">
                <a16:creationId xmlns:a16="http://schemas.microsoft.com/office/drawing/2014/main" id="{FEE1026F-9E12-4997-A238-1C37228C5D41}"/>
              </a:ext>
            </a:extLst>
          </p:cNvPr>
          <p:cNvPicPr>
            <a:picLocks noChangeAspect="1"/>
          </p:cNvPicPr>
          <p:nvPr/>
        </p:nvPicPr>
        <p:blipFill rotWithShape="1">
          <a:blip r:embed="rId20">
            <a:extLst>
              <a:ext uri="{28A0092B-C50C-407E-A947-70E740481C1C}">
                <a14:useLocalDpi xmlns:a14="http://schemas.microsoft.com/office/drawing/2010/main" val="0"/>
              </a:ext>
            </a:extLst>
          </a:blip>
          <a:srcRect l="27735" t="25655"/>
          <a:stretch/>
        </p:blipFill>
        <p:spPr>
          <a:xfrm>
            <a:off x="-9525" y="-9526"/>
            <a:ext cx="1793093" cy="2297945"/>
          </a:xfrm>
          <a:prstGeom prst="rect">
            <a:avLst/>
          </a:prstGeom>
        </p:spPr>
      </p:pic>
      <p:sp>
        <p:nvSpPr>
          <p:cNvPr id="2" name="Forma en L 1">
            <a:extLst>
              <a:ext uri="{FF2B5EF4-FFF2-40B4-BE49-F238E27FC236}">
                <a16:creationId xmlns:a16="http://schemas.microsoft.com/office/drawing/2014/main" id="{71AF348C-5F38-2FDA-6496-9E4FDC486F4C}"/>
              </a:ext>
            </a:extLst>
          </p:cNvPr>
          <p:cNvSpPr/>
          <p:nvPr/>
        </p:nvSpPr>
        <p:spPr>
          <a:xfrm rot="5400000">
            <a:off x="10723025" y="1863894"/>
            <a:ext cx="894214" cy="1487952"/>
          </a:xfrm>
          <a:prstGeom prst="corner">
            <a:avLst>
              <a:gd name="adj1" fmla="val 16120"/>
              <a:gd name="adj2" fmla="val 1611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 name="Triángulo isósceles 2">
            <a:extLst>
              <a:ext uri="{FF2B5EF4-FFF2-40B4-BE49-F238E27FC236}">
                <a16:creationId xmlns:a16="http://schemas.microsoft.com/office/drawing/2014/main" id="{D5E5673D-4BFF-F3C4-DA51-0C3533A1F106}"/>
              </a:ext>
            </a:extLst>
          </p:cNvPr>
          <p:cNvSpPr/>
          <p:nvPr/>
        </p:nvSpPr>
        <p:spPr>
          <a:xfrm>
            <a:off x="11658897" y="1809475"/>
            <a:ext cx="255211" cy="255211"/>
          </a:xfrm>
          <a:prstGeom prst="triangle">
            <a:avLst>
              <a:gd name="adj" fmla="val 10000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 name="Rectángulo 3">
            <a:extLst>
              <a:ext uri="{FF2B5EF4-FFF2-40B4-BE49-F238E27FC236}">
                <a16:creationId xmlns:a16="http://schemas.microsoft.com/office/drawing/2014/main" id="{763B0617-FB4C-E3A4-6C09-99545AF95797}"/>
              </a:ext>
            </a:extLst>
          </p:cNvPr>
          <p:cNvSpPr/>
          <p:nvPr/>
        </p:nvSpPr>
        <p:spPr>
          <a:xfrm>
            <a:off x="10340238" y="1451347"/>
            <a:ext cx="1446264" cy="61672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s-ES" sz="5000" b="1" kern="1200" dirty="0">
                <a:solidFill>
                  <a:srgbClr val="092A48"/>
                </a:solidFill>
              </a:rPr>
              <a:t>2022</a:t>
            </a:r>
          </a:p>
        </p:txBody>
      </p:sp>
      <p:grpSp>
        <p:nvGrpSpPr>
          <p:cNvPr id="5" name="Grupo 4">
            <a:extLst>
              <a:ext uri="{FF2B5EF4-FFF2-40B4-BE49-F238E27FC236}">
                <a16:creationId xmlns:a16="http://schemas.microsoft.com/office/drawing/2014/main" id="{52FB5E61-D4F3-52F9-3F9B-6287E7576184}"/>
              </a:ext>
            </a:extLst>
          </p:cNvPr>
          <p:cNvGrpSpPr/>
          <p:nvPr/>
        </p:nvGrpSpPr>
        <p:grpSpPr>
          <a:xfrm>
            <a:off x="10557301" y="2420416"/>
            <a:ext cx="1343331" cy="695907"/>
            <a:chOff x="5081268" y="2813244"/>
            <a:chExt cx="1343331" cy="695907"/>
          </a:xfrm>
        </p:grpSpPr>
        <p:sp>
          <p:nvSpPr>
            <p:cNvPr id="6" name="Rectángulo 5">
              <a:extLst>
                <a:ext uri="{FF2B5EF4-FFF2-40B4-BE49-F238E27FC236}">
                  <a16:creationId xmlns:a16="http://schemas.microsoft.com/office/drawing/2014/main" id="{C3F2F98E-9900-B9AD-71D4-700D0F61A1A0}"/>
                </a:ext>
              </a:extLst>
            </p:cNvPr>
            <p:cNvSpPr/>
            <p:nvPr/>
          </p:nvSpPr>
          <p:spPr>
            <a:xfrm>
              <a:off x="5081268" y="2813244"/>
              <a:ext cx="1343331" cy="69590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8" name="CuadroTexto 7">
              <a:extLst>
                <a:ext uri="{FF2B5EF4-FFF2-40B4-BE49-F238E27FC236}">
                  <a16:creationId xmlns:a16="http://schemas.microsoft.com/office/drawing/2014/main" id="{C7DBCE17-126F-CD23-6541-F7F322F186DF}"/>
                </a:ext>
              </a:extLst>
            </p:cNvPr>
            <p:cNvSpPr txBox="1"/>
            <p:nvPr/>
          </p:nvSpPr>
          <p:spPr>
            <a:xfrm>
              <a:off x="5081268" y="2813244"/>
              <a:ext cx="1343331" cy="69590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49530" tIns="49530" rIns="49530" bIns="49530" numCol="1" spcCol="1270" anchor="t" anchorCtr="0">
              <a:noAutofit/>
            </a:bodyPr>
            <a:lstStyle/>
            <a:p>
              <a:pPr marL="0" lvl="0" indent="0" algn="ctr" defTabSz="577850">
                <a:lnSpc>
                  <a:spcPct val="90000"/>
                </a:lnSpc>
                <a:spcBef>
                  <a:spcPct val="0"/>
                </a:spcBef>
                <a:spcAft>
                  <a:spcPct val="35000"/>
                </a:spcAft>
                <a:buNone/>
              </a:pPr>
              <a:r>
                <a:rPr lang="es-ES" sz="1300" b="1" dirty="0">
                  <a:solidFill>
                    <a:srgbClr val="092A48"/>
                  </a:solidFill>
                </a:rPr>
                <a:t>PREMIOS MI4 </a:t>
              </a:r>
            </a:p>
            <a:p>
              <a:pPr marL="0" lvl="0" indent="0" algn="ctr" defTabSz="577850">
                <a:lnSpc>
                  <a:spcPct val="90000"/>
                </a:lnSpc>
                <a:spcBef>
                  <a:spcPct val="0"/>
                </a:spcBef>
                <a:spcAft>
                  <a:spcPct val="35000"/>
                </a:spcAft>
                <a:buNone/>
              </a:pPr>
              <a:r>
                <a:rPr lang="es-ES" sz="1300" b="1" dirty="0">
                  <a:solidFill>
                    <a:srgbClr val="092A48"/>
                  </a:solidFill>
                </a:rPr>
                <a:t/>
              </a:r>
              <a:br>
                <a:rPr lang="es-ES" sz="1300" b="1" dirty="0">
                  <a:solidFill>
                    <a:srgbClr val="092A48"/>
                  </a:solidFill>
                </a:rPr>
              </a:br>
              <a:r>
                <a:rPr lang="es-ES" sz="1300" b="1" dirty="0">
                  <a:solidFill>
                    <a:srgbClr val="092A48"/>
                  </a:solidFill>
                </a:rPr>
                <a:t>GOLD LABEL</a:t>
              </a:r>
              <a:endParaRPr lang="es-ES" sz="1300" b="1" kern="1200" dirty="0">
                <a:solidFill>
                  <a:srgbClr val="092A48"/>
                </a:solidFill>
              </a:endParaRPr>
            </a:p>
          </p:txBody>
        </p:sp>
      </p:grpSp>
      <p:pic>
        <p:nvPicPr>
          <p:cNvPr id="11" name="Imagen 10" descr="Texto&#10;&#10;Descripción generada automáticamente">
            <a:extLst>
              <a:ext uri="{FF2B5EF4-FFF2-40B4-BE49-F238E27FC236}">
                <a16:creationId xmlns:a16="http://schemas.microsoft.com/office/drawing/2014/main" id="{F5900370-6F41-4BBB-F185-5C7C99E58BD5}"/>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0455550" y="3304849"/>
            <a:ext cx="1638514" cy="637200"/>
          </a:xfrm>
          <a:prstGeom prst="rect">
            <a:avLst/>
          </a:prstGeom>
        </p:spPr>
      </p:pic>
    </p:spTree>
    <p:extLst>
      <p:ext uri="{BB962C8B-B14F-4D97-AF65-F5344CB8AC3E}">
        <p14:creationId xmlns:p14="http://schemas.microsoft.com/office/powerpoint/2010/main" val="15335348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n 16"/>
          <p:cNvPicPr>
            <a:picLocks noChangeAspect="1"/>
          </p:cNvPicPr>
          <p:nvPr/>
        </p:nvPicPr>
        <p:blipFill rotWithShape="1">
          <a:blip r:embed="rId2" cstate="print">
            <a:extLst>
              <a:ext uri="{28A0092B-C50C-407E-A947-70E740481C1C}">
                <a14:useLocalDpi xmlns:a14="http://schemas.microsoft.com/office/drawing/2010/main" val="0"/>
              </a:ext>
            </a:extLst>
          </a:blip>
          <a:srcRect l="11952" t="10571" r="10261" b="16496"/>
          <a:stretch/>
        </p:blipFill>
        <p:spPr>
          <a:xfrm>
            <a:off x="9896476" y="5695950"/>
            <a:ext cx="2038350" cy="1019175"/>
          </a:xfrm>
          <a:prstGeom prst="rect">
            <a:avLst/>
          </a:prstGeom>
        </p:spPr>
      </p:pic>
      <p:pic>
        <p:nvPicPr>
          <p:cNvPr id="10" name="Imagen 9">
            <a:extLst>
              <a:ext uri="{FF2B5EF4-FFF2-40B4-BE49-F238E27FC236}">
                <a16:creationId xmlns:a16="http://schemas.microsoft.com/office/drawing/2014/main" id="{5E5D8291-2894-4D7A-A0D4-A0A05C6D26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21" y="-258605"/>
            <a:ext cx="7553325" cy="7375210"/>
          </a:xfrm>
          <a:prstGeom prst="rect">
            <a:avLst/>
          </a:prstGeom>
        </p:spPr>
      </p:pic>
      <p:pic>
        <p:nvPicPr>
          <p:cNvPr id="2" name="Imagen 1">
            <a:extLst>
              <a:ext uri="{FF2B5EF4-FFF2-40B4-BE49-F238E27FC236}">
                <a16:creationId xmlns:a16="http://schemas.microsoft.com/office/drawing/2014/main" id="{B6F1C58F-6E88-4C9F-A0F3-0D5046276615}"/>
              </a:ext>
            </a:extLst>
          </p:cNvPr>
          <p:cNvPicPr>
            <a:picLocks noChangeAspect="1"/>
          </p:cNvPicPr>
          <p:nvPr/>
        </p:nvPicPr>
        <p:blipFill rotWithShape="1">
          <a:blip r:embed="rId4">
            <a:extLst>
              <a:ext uri="{28A0092B-C50C-407E-A947-70E740481C1C}">
                <a14:useLocalDpi xmlns:a14="http://schemas.microsoft.com/office/drawing/2010/main" val="0"/>
              </a:ext>
            </a:extLst>
          </a:blip>
          <a:srcRect l="27735" t="25655"/>
          <a:stretch/>
        </p:blipFill>
        <p:spPr>
          <a:xfrm>
            <a:off x="-9525" y="-9526"/>
            <a:ext cx="1793093" cy="2297945"/>
          </a:xfrm>
          <a:prstGeom prst="rect">
            <a:avLst/>
          </a:prstGeom>
        </p:spPr>
      </p:pic>
      <p:sp>
        <p:nvSpPr>
          <p:cNvPr id="3" name="CuadroTexto 2">
            <a:extLst>
              <a:ext uri="{FF2B5EF4-FFF2-40B4-BE49-F238E27FC236}">
                <a16:creationId xmlns:a16="http://schemas.microsoft.com/office/drawing/2014/main" id="{6D9616DC-AC1D-80BB-02C3-17924B778380}"/>
              </a:ext>
            </a:extLst>
          </p:cNvPr>
          <p:cNvSpPr txBox="1"/>
          <p:nvPr/>
        </p:nvSpPr>
        <p:spPr>
          <a:xfrm>
            <a:off x="8364489" y="1336119"/>
            <a:ext cx="3570337" cy="3970318"/>
          </a:xfrm>
          <a:prstGeom prst="rect">
            <a:avLst/>
          </a:prstGeom>
          <a:noFill/>
        </p:spPr>
        <p:txBody>
          <a:bodyPr wrap="square">
            <a:spAutoFit/>
          </a:bodyPr>
          <a:lstStyle/>
          <a:p>
            <a:pPr algn="r"/>
            <a:r>
              <a:rPr lang="es-ES" b="1" dirty="0">
                <a:solidFill>
                  <a:schemeClr val="accent5">
                    <a:lumMod val="50000"/>
                  </a:schemeClr>
                </a:solidFill>
                <a:latin typeface="Montserrat Light" panose="00000400000000000000" pitchFamily="50" charset="0"/>
              </a:rPr>
              <a:t>Integración en cadenas globales de valor y suministro</a:t>
            </a:r>
          </a:p>
          <a:p>
            <a:pPr algn="r"/>
            <a:endParaRPr lang="es-ES" b="1" dirty="0">
              <a:solidFill>
                <a:schemeClr val="accent5">
                  <a:lumMod val="50000"/>
                </a:schemeClr>
              </a:solidFill>
              <a:latin typeface="Montserrat Light" panose="00000400000000000000" pitchFamily="50" charset="0"/>
            </a:endParaRPr>
          </a:p>
          <a:p>
            <a:pPr algn="r"/>
            <a:r>
              <a:rPr lang="es-ES" b="1" dirty="0">
                <a:solidFill>
                  <a:schemeClr val="accent5">
                    <a:lumMod val="50000"/>
                  </a:schemeClr>
                </a:solidFill>
                <a:latin typeface="Montserrat Light" panose="00000400000000000000" pitchFamily="50" charset="0"/>
              </a:rPr>
              <a:t>Innovación e I+D.</a:t>
            </a:r>
          </a:p>
          <a:p>
            <a:pPr algn="r"/>
            <a:endParaRPr lang="es-ES" b="1" dirty="0">
              <a:solidFill>
                <a:schemeClr val="accent5">
                  <a:lumMod val="50000"/>
                </a:schemeClr>
              </a:solidFill>
              <a:latin typeface="Montserrat Light" panose="00000400000000000000" pitchFamily="50" charset="0"/>
            </a:endParaRPr>
          </a:p>
          <a:p>
            <a:pPr algn="r"/>
            <a:r>
              <a:rPr lang="es-ES" b="1" dirty="0">
                <a:solidFill>
                  <a:schemeClr val="accent5">
                    <a:lumMod val="50000"/>
                  </a:schemeClr>
                </a:solidFill>
                <a:latin typeface="Montserrat Light" panose="00000400000000000000" pitchFamily="50" charset="0"/>
              </a:rPr>
              <a:t>Transformación digital e Industria 4.0</a:t>
            </a:r>
          </a:p>
          <a:p>
            <a:pPr algn="r"/>
            <a:endParaRPr lang="es-ES" b="1" dirty="0">
              <a:solidFill>
                <a:schemeClr val="accent5">
                  <a:lumMod val="50000"/>
                </a:schemeClr>
              </a:solidFill>
              <a:latin typeface="Montserrat Light" panose="00000400000000000000" pitchFamily="50" charset="0"/>
            </a:endParaRPr>
          </a:p>
          <a:p>
            <a:pPr algn="r"/>
            <a:r>
              <a:rPr lang="es-ES" b="1" dirty="0">
                <a:solidFill>
                  <a:schemeClr val="accent5">
                    <a:lumMod val="50000"/>
                  </a:schemeClr>
                </a:solidFill>
                <a:latin typeface="Montserrat Light" panose="00000400000000000000" pitchFamily="50" charset="0"/>
              </a:rPr>
              <a:t>Economía Circular y sostenibilidad</a:t>
            </a:r>
          </a:p>
          <a:p>
            <a:pPr algn="r"/>
            <a:endParaRPr lang="es-ES" b="1" dirty="0">
              <a:solidFill>
                <a:schemeClr val="accent5">
                  <a:lumMod val="50000"/>
                </a:schemeClr>
              </a:solidFill>
              <a:latin typeface="Montserrat Light" panose="00000400000000000000" pitchFamily="50" charset="0"/>
            </a:endParaRPr>
          </a:p>
          <a:p>
            <a:pPr algn="r"/>
            <a:r>
              <a:rPr lang="es-ES" b="1" dirty="0">
                <a:solidFill>
                  <a:schemeClr val="accent5">
                    <a:lumMod val="50000"/>
                  </a:schemeClr>
                </a:solidFill>
                <a:latin typeface="Montserrat Light" panose="00000400000000000000" pitchFamily="50" charset="0"/>
              </a:rPr>
              <a:t>Talento y transformación organizacional</a:t>
            </a:r>
          </a:p>
        </p:txBody>
      </p:sp>
    </p:spTree>
    <p:extLst>
      <p:ext uri="{BB962C8B-B14F-4D97-AF65-F5344CB8AC3E}">
        <p14:creationId xmlns:p14="http://schemas.microsoft.com/office/powerpoint/2010/main" val="19574418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p37"/>
          <p:cNvSpPr txBox="1">
            <a:spLocks noGrp="1"/>
          </p:cNvSpPr>
          <p:nvPr>
            <p:ph type="ctrTitle"/>
          </p:nvPr>
        </p:nvSpPr>
        <p:spPr>
          <a:xfrm>
            <a:off x="4917941" y="522813"/>
            <a:ext cx="6714699" cy="4087696"/>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3600"/>
              <a:buFont typeface="Twentieth Century"/>
              <a:buNone/>
            </a:pPr>
            <a:r>
              <a:rPr lang="en-US" sz="3600" b="1"/>
              <a:t>BUILDING RESILIENCE AND ACCELERATING TRANSITION TO GREEN AND DIGITAL ECONOMY IN ENERGY INTENSIVE INDUSTRIES </a:t>
            </a:r>
            <a:r>
              <a:rPr lang="en-US" sz="4800" b="1">
                <a:solidFill>
                  <a:srgbClr val="FFFFFF"/>
                </a:solidFill>
              </a:rPr>
              <a:t/>
            </a:r>
            <a:br>
              <a:rPr lang="en-US" sz="4800" b="1">
                <a:solidFill>
                  <a:srgbClr val="FFFFFF"/>
                </a:solidFill>
              </a:rPr>
            </a:br>
            <a:endParaRPr sz="4800">
              <a:solidFill>
                <a:srgbClr val="FFFFFF"/>
              </a:solidFill>
            </a:endParaRPr>
          </a:p>
        </p:txBody>
      </p:sp>
      <p:sp>
        <p:nvSpPr>
          <p:cNvPr id="460" name="Google Shape;460;p37"/>
          <p:cNvSpPr txBox="1">
            <a:spLocks noGrp="1"/>
          </p:cNvSpPr>
          <p:nvPr>
            <p:ph type="subTitle" idx="1"/>
          </p:nvPr>
        </p:nvSpPr>
        <p:spPr>
          <a:xfrm>
            <a:off x="5071724" y="5260122"/>
            <a:ext cx="7055893" cy="1078054"/>
          </a:xfrm>
          <a:prstGeom prst="rect">
            <a:avLst/>
          </a:prstGeom>
          <a:noFill/>
          <a:ln>
            <a:noFill/>
          </a:ln>
        </p:spPr>
        <p:txBody>
          <a:bodyPr spcFirstLastPara="1" wrap="square" lIns="91425" tIns="45700" rIns="91425" bIns="45700" anchor="t" anchorCtr="0">
            <a:normAutofit fontScale="55000" lnSpcReduction="20000"/>
          </a:bodyPr>
          <a:lstStyle/>
          <a:p>
            <a:pPr marL="0" lvl="0" indent="0" algn="just" rtl="0">
              <a:lnSpc>
                <a:spcPct val="120000"/>
              </a:lnSpc>
              <a:spcBef>
                <a:spcPts val="0"/>
              </a:spcBef>
              <a:spcAft>
                <a:spcPts val="0"/>
              </a:spcAft>
              <a:buClr>
                <a:srgbClr val="FFFFFF"/>
              </a:buClr>
              <a:buSzPct val="125000"/>
              <a:buNone/>
            </a:pPr>
            <a:r>
              <a:rPr lang="en-US">
                <a:solidFill>
                  <a:srgbClr val="FFFFFF"/>
                </a:solidFill>
              </a:rPr>
              <a:t>FUNDED BY THE EUROPEAN UNION. VIEWS AND OPINIONS EXPRESSED ARE HOWEVER THOSE OF THE AUTHOR(S) ONLY AND DO NOT NECESSARILY REFLECT THOSE OF THE EUROPEAN UNION OR THE AGENCY IMPLEMENTS THE EUROPEAN INNOVATION COUNCIL AND MANAGES OTHER EU PROGRAMMES FOCUSING ON SME SUPPORT, INNOVATION AND THE SINGLE MARKET (EISMEA). NEITHER THE EUROPEAN UNION NOR THE GRANTING AUTHORITY CAN BE HELD RESPONSIBLE FOR THEM. </a:t>
            </a:r>
            <a:endParaRPr>
              <a:solidFill>
                <a:srgbClr val="FFFFFF"/>
              </a:solidFill>
            </a:endParaRPr>
          </a:p>
        </p:txBody>
      </p:sp>
      <p:pic>
        <p:nvPicPr>
          <p:cNvPr id="461" name="Google Shape;461;p37" descr="Obsah obrázku text, klipart&#10;&#10;Popis byl vytvořen automaticky"/>
          <p:cNvPicPr preferRelativeResize="0"/>
          <p:nvPr/>
        </p:nvPicPr>
        <p:blipFill rotWithShape="1">
          <a:blip r:embed="rId3">
            <a:alphaModFix/>
          </a:blip>
          <a:srcRect r="27956"/>
          <a:stretch/>
        </p:blipFill>
        <p:spPr>
          <a:xfrm>
            <a:off x="1833925" y="5218036"/>
            <a:ext cx="3162046" cy="1120140"/>
          </a:xfrm>
          <a:prstGeom prst="rect">
            <a:avLst/>
          </a:prstGeom>
          <a:noFill/>
          <a:ln>
            <a:noFill/>
          </a:ln>
        </p:spPr>
      </p:pic>
      <p:pic>
        <p:nvPicPr>
          <p:cNvPr id="462" name="Google Shape;462;p37"/>
          <p:cNvPicPr preferRelativeResize="0"/>
          <p:nvPr/>
        </p:nvPicPr>
        <p:blipFill rotWithShape="1">
          <a:blip r:embed="rId4">
            <a:alphaModFix/>
          </a:blip>
          <a:srcRect/>
          <a:stretch/>
        </p:blipFill>
        <p:spPr>
          <a:xfrm>
            <a:off x="1685509" y="1421904"/>
            <a:ext cx="3386215" cy="322938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pic>
        <p:nvPicPr>
          <p:cNvPr id="479" name="Google Shape;479;p40" descr="Obsah obrázku text, klipart&#10;&#10;Popis byl vytvořen automaticky"/>
          <p:cNvPicPr preferRelativeResize="0">
            <a:picLocks noGrp="1"/>
          </p:cNvPicPr>
          <p:nvPr>
            <p:ph type="body" idx="1"/>
          </p:nvPr>
        </p:nvPicPr>
        <p:blipFill rotWithShape="1">
          <a:blip r:embed="rId3">
            <a:alphaModFix/>
          </a:blip>
          <a:srcRect/>
          <a:stretch/>
        </p:blipFill>
        <p:spPr>
          <a:xfrm>
            <a:off x="7937831" y="6010242"/>
            <a:ext cx="3170071" cy="716413"/>
          </a:xfrm>
          <a:prstGeom prst="rect">
            <a:avLst/>
          </a:prstGeom>
          <a:noFill/>
          <a:ln>
            <a:noFill/>
          </a:ln>
        </p:spPr>
      </p:pic>
      <p:grpSp>
        <p:nvGrpSpPr>
          <p:cNvPr id="4" name="Grupo 3">
            <a:extLst>
              <a:ext uri="{FF2B5EF4-FFF2-40B4-BE49-F238E27FC236}">
                <a16:creationId xmlns:a16="http://schemas.microsoft.com/office/drawing/2014/main" id="{3367A900-BE5D-C64C-A928-6C319A2DC5F3}"/>
              </a:ext>
            </a:extLst>
          </p:cNvPr>
          <p:cNvGrpSpPr/>
          <p:nvPr/>
        </p:nvGrpSpPr>
        <p:grpSpPr>
          <a:xfrm>
            <a:off x="7617913" y="730934"/>
            <a:ext cx="3721979" cy="2755307"/>
            <a:chOff x="7737215" y="1740785"/>
            <a:chExt cx="3721979" cy="2755307"/>
          </a:xfrm>
        </p:grpSpPr>
        <p:sp>
          <p:nvSpPr>
            <p:cNvPr id="3" name="Rectángulo 2">
              <a:extLst>
                <a:ext uri="{FF2B5EF4-FFF2-40B4-BE49-F238E27FC236}">
                  <a16:creationId xmlns:a16="http://schemas.microsoft.com/office/drawing/2014/main" id="{D53F0348-233F-2E4B-9FE4-03495EB893A0}"/>
                </a:ext>
              </a:extLst>
            </p:cNvPr>
            <p:cNvSpPr/>
            <p:nvPr/>
          </p:nvSpPr>
          <p:spPr>
            <a:xfrm>
              <a:off x="7737215" y="1740785"/>
              <a:ext cx="3721979" cy="27553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481" name="Google Shape;481;p40"/>
            <p:cNvGrpSpPr/>
            <p:nvPr/>
          </p:nvGrpSpPr>
          <p:grpSpPr>
            <a:xfrm>
              <a:off x="7794488" y="1812144"/>
              <a:ext cx="3313414" cy="2506468"/>
              <a:chOff x="8866238" y="2210983"/>
              <a:chExt cx="2706025" cy="2064890"/>
            </a:xfrm>
            <a:noFill/>
          </p:grpSpPr>
          <p:pic>
            <p:nvPicPr>
              <p:cNvPr id="482" name="Google Shape;482;p40"/>
              <p:cNvPicPr preferRelativeResize="0"/>
              <p:nvPr/>
            </p:nvPicPr>
            <p:blipFill rotWithShape="1">
              <a:blip r:embed="rId4">
                <a:alphaModFix/>
              </a:blip>
              <a:srcRect/>
              <a:stretch/>
            </p:blipFill>
            <p:spPr>
              <a:xfrm>
                <a:off x="8866238" y="2210983"/>
                <a:ext cx="2706025" cy="254508"/>
              </a:xfrm>
              <a:prstGeom prst="rect">
                <a:avLst/>
              </a:prstGeom>
              <a:grpFill/>
              <a:ln>
                <a:noFill/>
              </a:ln>
            </p:spPr>
          </p:pic>
          <p:pic>
            <p:nvPicPr>
              <p:cNvPr id="483" name="Google Shape;483;p40" descr="Metaindustry4"/>
              <p:cNvPicPr preferRelativeResize="0"/>
              <p:nvPr/>
            </p:nvPicPr>
            <p:blipFill rotWithShape="1">
              <a:blip r:embed="rId5">
                <a:alphaModFix/>
              </a:blip>
              <a:srcRect/>
              <a:stretch/>
            </p:blipFill>
            <p:spPr>
              <a:xfrm>
                <a:off x="9816409" y="3769131"/>
                <a:ext cx="1308831" cy="506742"/>
              </a:xfrm>
              <a:prstGeom prst="rect">
                <a:avLst/>
              </a:prstGeom>
              <a:grpFill/>
              <a:ln>
                <a:noFill/>
              </a:ln>
            </p:spPr>
          </p:pic>
          <p:pic>
            <p:nvPicPr>
              <p:cNvPr id="484" name="Google Shape;484;p40" descr="BNPT-Logo_new_small"/>
              <p:cNvPicPr preferRelativeResize="0"/>
              <p:nvPr/>
            </p:nvPicPr>
            <p:blipFill rotWithShape="1">
              <a:blip r:embed="rId6">
                <a:alphaModFix/>
              </a:blip>
              <a:srcRect/>
              <a:stretch/>
            </p:blipFill>
            <p:spPr>
              <a:xfrm>
                <a:off x="9775871" y="2722614"/>
                <a:ext cx="1187228" cy="343841"/>
              </a:xfrm>
              <a:prstGeom prst="rect">
                <a:avLst/>
              </a:prstGeom>
              <a:grpFill/>
              <a:ln>
                <a:noFill/>
              </a:ln>
            </p:spPr>
          </p:pic>
          <p:pic>
            <p:nvPicPr>
              <p:cNvPr id="485" name="Google Shape;485;p40"/>
              <p:cNvPicPr preferRelativeResize="0"/>
              <p:nvPr/>
            </p:nvPicPr>
            <p:blipFill rotWithShape="1">
              <a:blip r:embed="rId7">
                <a:alphaModFix/>
              </a:blip>
              <a:srcRect/>
              <a:stretch/>
            </p:blipFill>
            <p:spPr>
              <a:xfrm>
                <a:off x="9522866" y="3250595"/>
                <a:ext cx="1735840" cy="340810"/>
              </a:xfrm>
              <a:prstGeom prst="rect">
                <a:avLst/>
              </a:prstGeom>
              <a:grpFill/>
              <a:ln>
                <a:noFill/>
              </a:ln>
            </p:spPr>
          </p:pic>
        </p:grpSp>
      </p:grpSp>
      <p:grpSp>
        <p:nvGrpSpPr>
          <p:cNvPr id="7" name="Group 6">
            <a:extLst>
              <a:ext uri="{FF2B5EF4-FFF2-40B4-BE49-F238E27FC236}">
                <a16:creationId xmlns:a16="http://schemas.microsoft.com/office/drawing/2014/main" id="{B4D1D8B2-117F-5C35-9BB6-756A334391A8}"/>
              </a:ext>
            </a:extLst>
          </p:cNvPr>
          <p:cNvGrpSpPr/>
          <p:nvPr/>
        </p:nvGrpSpPr>
        <p:grpSpPr>
          <a:xfrm>
            <a:off x="2816239" y="1265852"/>
            <a:ext cx="6022391" cy="4562634"/>
            <a:chOff x="9913363" y="3940467"/>
            <a:chExt cx="4843798" cy="3336125"/>
          </a:xfrm>
        </p:grpSpPr>
        <p:pic>
          <p:nvPicPr>
            <p:cNvPr id="8" name="Imagen 29">
              <a:extLst>
                <a:ext uri="{FF2B5EF4-FFF2-40B4-BE49-F238E27FC236}">
                  <a16:creationId xmlns:a16="http://schemas.microsoft.com/office/drawing/2014/main" id="{8A84C236-286D-23AD-FCD1-C38019E48BC3}"/>
                </a:ext>
              </a:extLst>
            </p:cNvPr>
            <p:cNvPicPr>
              <a:picLocks noChangeAspect="1"/>
            </p:cNvPicPr>
            <p:nvPr/>
          </p:nvPicPr>
          <p:blipFill>
            <a:blip r:embed="rId8">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9913363" y="3940467"/>
              <a:ext cx="4843798" cy="3336125"/>
            </a:xfrm>
            <a:prstGeom prst="rect">
              <a:avLst/>
            </a:prstGeom>
          </p:spPr>
        </p:pic>
        <p:pic>
          <p:nvPicPr>
            <p:cNvPr id="9" name="Gráfico 41">
              <a:extLst>
                <a:ext uri="{FF2B5EF4-FFF2-40B4-BE49-F238E27FC236}">
                  <a16:creationId xmlns:a16="http://schemas.microsoft.com/office/drawing/2014/main" id="{A207B73C-250B-7E1C-9CD5-FFA99B5418F5}"/>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12464410" y="5337700"/>
              <a:ext cx="312421" cy="208281"/>
            </a:xfrm>
            <a:prstGeom prst="rect">
              <a:avLst/>
            </a:prstGeom>
          </p:spPr>
        </p:pic>
        <p:pic>
          <p:nvPicPr>
            <p:cNvPr id="10" name="Gráfico 44">
              <a:extLst>
                <a:ext uri="{FF2B5EF4-FFF2-40B4-BE49-F238E27FC236}">
                  <a16:creationId xmlns:a16="http://schemas.microsoft.com/office/drawing/2014/main" id="{81EE4D31-FD7F-FBC4-8BE3-81ECCB0A9E0B}"/>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p:blipFill>
          <p:spPr>
            <a:xfrm>
              <a:off x="13169096" y="5185813"/>
              <a:ext cx="312421" cy="208281"/>
            </a:xfrm>
            <a:prstGeom prst="rect">
              <a:avLst/>
            </a:prstGeom>
          </p:spPr>
        </p:pic>
        <p:pic>
          <p:nvPicPr>
            <p:cNvPr id="11" name="Picture 2" descr="See the source image">
              <a:extLst>
                <a:ext uri="{FF2B5EF4-FFF2-40B4-BE49-F238E27FC236}">
                  <a16:creationId xmlns:a16="http://schemas.microsoft.com/office/drawing/2014/main" id="{7E308B1F-D976-2E44-AEE8-3B0ABAD0A4E0}"/>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2885053" y="5441841"/>
              <a:ext cx="316040" cy="166688"/>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n 39">
              <a:extLst>
                <a:ext uri="{FF2B5EF4-FFF2-40B4-BE49-F238E27FC236}">
                  <a16:creationId xmlns:a16="http://schemas.microsoft.com/office/drawing/2014/main" id="{D8E5AFFF-F729-DD08-3C08-8F83C9137760}"/>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l="4145" t="19359" r="7040" b="21826"/>
            <a:stretch/>
          </p:blipFill>
          <p:spPr>
            <a:xfrm>
              <a:off x="10552097" y="5960526"/>
              <a:ext cx="337565" cy="223542"/>
            </a:xfrm>
            <a:prstGeom prst="rect">
              <a:avLst/>
            </a:prstGeom>
          </p:spPr>
        </p:pic>
      </p:grpSp>
      <p:pic>
        <p:nvPicPr>
          <p:cNvPr id="2" name="Google Shape;462;p37">
            <a:extLst>
              <a:ext uri="{FF2B5EF4-FFF2-40B4-BE49-F238E27FC236}">
                <a16:creationId xmlns:a16="http://schemas.microsoft.com/office/drawing/2014/main" id="{C462F369-66E8-C345-A5D3-F5516BDC7624}"/>
              </a:ext>
            </a:extLst>
          </p:cNvPr>
          <p:cNvPicPr preferRelativeResize="0"/>
          <p:nvPr/>
        </p:nvPicPr>
        <p:blipFill rotWithShape="1">
          <a:blip r:embed="rId15">
            <a:alphaModFix/>
          </a:blip>
          <a:srcRect/>
          <a:stretch/>
        </p:blipFill>
        <p:spPr>
          <a:xfrm>
            <a:off x="1203400" y="884450"/>
            <a:ext cx="1964131" cy="1849305"/>
          </a:xfrm>
          <a:prstGeom prst="rect">
            <a:avLst/>
          </a:prstGeom>
          <a:noFill/>
          <a:ln>
            <a:noFill/>
          </a:ln>
        </p:spPr>
      </p:pic>
    </p:spTree>
    <p:extLst>
      <p:ext uri="{BB962C8B-B14F-4D97-AF65-F5344CB8AC3E}">
        <p14:creationId xmlns:p14="http://schemas.microsoft.com/office/powerpoint/2010/main" val="31649657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F7200E98-5F1A-405E-A341-21B88846FE3B}"/>
              </a:ext>
            </a:extLst>
          </p:cNvPr>
          <p:cNvSpPr>
            <a:spLocks noGrp="1"/>
          </p:cNvSpPr>
          <p:nvPr>
            <p:ph idx="1"/>
          </p:nvPr>
        </p:nvSpPr>
        <p:spPr>
          <a:xfrm>
            <a:off x="1064443" y="1599326"/>
            <a:ext cx="10515600" cy="4351338"/>
          </a:xfrm>
          <a:solidFill>
            <a:srgbClr val="304A7E"/>
          </a:solidFill>
        </p:spPr>
        <p:txBody>
          <a:bodyPr>
            <a:normAutofit/>
          </a:bodyPr>
          <a:lstStyle/>
          <a:p>
            <a:pPr>
              <a:buFont typeface="Wingdings" panose="05000000000000000000" pitchFamily="2" charset="2"/>
              <a:buChar char="v"/>
            </a:pPr>
            <a:r>
              <a:rPr lang="es-ES" dirty="0">
                <a:latin typeface="Calibri" panose="020F0502020204030204" pitchFamily="34" charset="0"/>
                <a:cs typeface="Calibri" panose="020F0502020204030204" pitchFamily="34" charset="0"/>
              </a:rPr>
              <a:t>Dirigido a mejorar la competitividad de las pymes del ecosistema industrial de las industrias energéticamente intensivas.</a:t>
            </a:r>
          </a:p>
          <a:p>
            <a:pPr>
              <a:buFont typeface="Wingdings" panose="05000000000000000000" pitchFamily="2" charset="2"/>
              <a:buChar char="v"/>
            </a:pPr>
            <a:endParaRPr lang="es-ES" dirty="0">
              <a:latin typeface="Calibri" panose="020F0502020204030204" pitchFamily="34" charset="0"/>
              <a:cs typeface="Calibri" panose="020F0502020204030204" pitchFamily="34" charset="0"/>
            </a:endParaRPr>
          </a:p>
          <a:p>
            <a:pPr>
              <a:buFont typeface="Wingdings" panose="05000000000000000000" pitchFamily="2" charset="2"/>
              <a:buChar char="v"/>
            </a:pPr>
            <a:r>
              <a:rPr lang="es-ES" dirty="0">
                <a:latin typeface="Calibri" panose="020F0502020204030204" pitchFamily="34" charset="0"/>
                <a:cs typeface="Calibri" panose="020F0502020204030204" pitchFamily="34" charset="0"/>
              </a:rPr>
              <a:t>Promover la transformación digital y verde de la industria en Europa y la dependencia externa de la UE, mediante una serie de apoyos financieros dirigidos a promover proyectos de innovación colaborativos, formación e internacionalización mediante la concesión de </a:t>
            </a:r>
            <a:r>
              <a:rPr lang="es-ES" b="1" dirty="0">
                <a:latin typeface="Calibri" panose="020F0502020204030204" pitchFamily="34" charset="0"/>
                <a:cs typeface="Calibri" panose="020F0502020204030204" pitchFamily="34" charset="0"/>
              </a:rPr>
              <a:t>financiación en cascada por 1,05 millones de Euros</a:t>
            </a:r>
            <a:r>
              <a:rPr lang="es-ES" dirty="0">
                <a:latin typeface="Calibri" panose="020F0502020204030204" pitchFamily="34" charset="0"/>
                <a:cs typeface="Calibri" panose="020F0502020204030204" pitchFamily="34" charset="0"/>
              </a:rPr>
              <a:t>.</a:t>
            </a:r>
          </a:p>
        </p:txBody>
      </p:sp>
      <p:sp>
        <p:nvSpPr>
          <p:cNvPr id="5" name="TextBox 3">
            <a:extLst>
              <a:ext uri="{FF2B5EF4-FFF2-40B4-BE49-F238E27FC236}">
                <a16:creationId xmlns:a16="http://schemas.microsoft.com/office/drawing/2014/main" id="{12DC82F0-A4F4-4262-9877-CB767E9DFEEF}"/>
              </a:ext>
            </a:extLst>
          </p:cNvPr>
          <p:cNvSpPr txBox="1"/>
          <p:nvPr/>
        </p:nvSpPr>
        <p:spPr>
          <a:xfrm>
            <a:off x="1173192" y="539690"/>
            <a:ext cx="6985161" cy="707886"/>
          </a:xfrm>
          <a:prstGeom prst="rect">
            <a:avLst/>
          </a:prstGeom>
          <a:noFill/>
        </p:spPr>
        <p:txBody>
          <a:bodyPr wrap="square" rtlCol="0">
            <a:spAutoFit/>
          </a:bodyPr>
          <a:lstStyle>
            <a:defPPr>
              <a:defRPr lang="es-ES"/>
            </a:defPPr>
            <a:lvl1pPr>
              <a:defRPr sz="4000" b="1">
                <a:solidFill>
                  <a:srgbClr val="304A7E"/>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s-ES"/>
              <a:t>Objetivos del proyecto</a:t>
            </a:r>
          </a:p>
        </p:txBody>
      </p:sp>
      <p:pic>
        <p:nvPicPr>
          <p:cNvPr id="2" name="Google Shape;462;p37">
            <a:extLst>
              <a:ext uri="{FF2B5EF4-FFF2-40B4-BE49-F238E27FC236}">
                <a16:creationId xmlns:a16="http://schemas.microsoft.com/office/drawing/2014/main" id="{8FFE7608-592A-2543-BC2B-999AE67B1CCC}"/>
              </a:ext>
            </a:extLst>
          </p:cNvPr>
          <p:cNvPicPr preferRelativeResize="0"/>
          <p:nvPr/>
        </p:nvPicPr>
        <p:blipFill rotWithShape="1">
          <a:blip r:embed="rId2">
            <a:alphaModFix/>
          </a:blip>
          <a:srcRect/>
          <a:stretch/>
        </p:blipFill>
        <p:spPr>
          <a:xfrm>
            <a:off x="10642862" y="322924"/>
            <a:ext cx="1035300" cy="1043963"/>
          </a:xfrm>
          <a:prstGeom prst="rect">
            <a:avLst/>
          </a:prstGeom>
          <a:noFill/>
          <a:ln>
            <a:noFill/>
          </a:ln>
        </p:spPr>
      </p:pic>
    </p:spTree>
    <p:extLst>
      <p:ext uri="{BB962C8B-B14F-4D97-AF65-F5344CB8AC3E}">
        <p14:creationId xmlns:p14="http://schemas.microsoft.com/office/powerpoint/2010/main" val="2167621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pic>
        <p:nvPicPr>
          <p:cNvPr id="479" name="Google Shape;479;p40" descr="Obsah obrázku text, klipart&#10;&#10;Popis byl vytvořen automaticky"/>
          <p:cNvPicPr preferRelativeResize="0">
            <a:picLocks noGrp="1"/>
          </p:cNvPicPr>
          <p:nvPr>
            <p:ph type="body" idx="1"/>
          </p:nvPr>
        </p:nvPicPr>
        <p:blipFill rotWithShape="1">
          <a:blip r:embed="rId3">
            <a:alphaModFix/>
          </a:blip>
          <a:srcRect/>
          <a:stretch/>
        </p:blipFill>
        <p:spPr>
          <a:xfrm>
            <a:off x="7937831" y="6010242"/>
            <a:ext cx="3170071" cy="716413"/>
          </a:xfrm>
          <a:prstGeom prst="rect">
            <a:avLst/>
          </a:prstGeom>
          <a:noFill/>
          <a:ln>
            <a:noFill/>
          </a:ln>
        </p:spPr>
      </p:pic>
      <p:sp>
        <p:nvSpPr>
          <p:cNvPr id="480" name="Google Shape;480;p40"/>
          <p:cNvSpPr txBox="1"/>
          <p:nvPr/>
        </p:nvSpPr>
        <p:spPr>
          <a:xfrm>
            <a:off x="1173192" y="1729914"/>
            <a:ext cx="9713466" cy="3785611"/>
          </a:xfrm>
          <a:prstGeom prst="rect">
            <a:avLst/>
          </a:prstGeom>
          <a:solidFill>
            <a:srgbClr val="304A7E"/>
          </a:solidFill>
          <a:ln>
            <a:noFill/>
          </a:ln>
        </p:spPr>
        <p:txBody>
          <a:bodyPr spcFirstLastPara="1" wrap="square" lIns="91425" tIns="45700" rIns="91425" bIns="45700" anchor="t" anchorCtr="0">
            <a:spAutoFit/>
          </a:bodyPr>
          <a:lstStyle/>
          <a:p>
            <a:pPr marL="342900" marR="0" lvl="0" indent="-342900" algn="just" rtl="0">
              <a:lnSpc>
                <a:spcPct val="200000"/>
              </a:lnSpc>
              <a:spcBef>
                <a:spcPts val="0"/>
              </a:spcBef>
              <a:spcAft>
                <a:spcPts val="0"/>
              </a:spcAft>
              <a:buClr>
                <a:schemeClr val="lt1"/>
              </a:buClr>
              <a:buSzPts val="2000"/>
              <a:buFont typeface="Wingdings" panose="05000000000000000000" pitchFamily="2" charset="2"/>
              <a:buChar char="v"/>
            </a:pPr>
            <a:r>
              <a:rPr lang="en-GB" sz="2400" i="0" u="none" strike="noStrike" cap="none" dirty="0" err="1">
                <a:solidFill>
                  <a:schemeClr val="lt1"/>
                </a:solidFill>
                <a:latin typeface="Calibri" panose="020F0502020204030204" pitchFamily="34" charset="0"/>
                <a:ea typeface="Twentieth Century"/>
                <a:cs typeface="Calibri" panose="020F0502020204030204" pitchFamily="34" charset="0"/>
                <a:sym typeface="Twentieth Century"/>
              </a:rPr>
              <a:t>Objetivos</a:t>
            </a:r>
            <a:r>
              <a:rPr lang="en-GB" sz="2400" i="0" u="none" strike="noStrike" cap="none" dirty="0">
                <a:solidFill>
                  <a:schemeClr val="lt1"/>
                </a:solidFill>
                <a:latin typeface="Calibri" panose="020F0502020204030204" pitchFamily="34" charset="0"/>
                <a:ea typeface="Twentieth Century"/>
                <a:cs typeface="Calibri" panose="020F0502020204030204" pitchFamily="34" charset="0"/>
                <a:sym typeface="Twentieth Century"/>
              </a:rPr>
              <a:t>:</a:t>
            </a:r>
          </a:p>
          <a:p>
            <a:pPr marL="342900" marR="0" lvl="0" indent="-342900" algn="just" rtl="0">
              <a:lnSpc>
                <a:spcPct val="200000"/>
              </a:lnSpc>
              <a:spcBef>
                <a:spcPts val="0"/>
              </a:spcBef>
              <a:spcAft>
                <a:spcPts val="0"/>
              </a:spcAft>
              <a:buClr>
                <a:schemeClr val="lt1"/>
              </a:buClr>
              <a:buSzPts val="2000"/>
              <a:buFont typeface="Wingdings" panose="05000000000000000000" pitchFamily="2" charset="2"/>
              <a:buChar char="v"/>
            </a:pPr>
            <a:r>
              <a:rPr lang="en-GB" sz="2400" dirty="0" err="1">
                <a:solidFill>
                  <a:schemeClr val="bg1"/>
                </a:solidFill>
                <a:latin typeface="Calibri" panose="020F0502020204030204" pitchFamily="34" charset="0"/>
                <a:cs typeface="Calibri" panose="020F0502020204030204" pitchFamily="34" charset="0"/>
              </a:rPr>
              <a:t>Financiar</a:t>
            </a:r>
            <a:r>
              <a:rPr lang="en-GB" sz="2400" dirty="0">
                <a:solidFill>
                  <a:schemeClr val="bg1"/>
                </a:solidFill>
                <a:latin typeface="Calibri" panose="020F0502020204030204" pitchFamily="34" charset="0"/>
                <a:cs typeface="Calibri" panose="020F0502020204030204" pitchFamily="34" charset="0"/>
              </a:rPr>
              <a:t> </a:t>
            </a:r>
            <a:r>
              <a:rPr lang="en-GB" sz="2400" dirty="0" err="1">
                <a:solidFill>
                  <a:schemeClr val="bg1"/>
                </a:solidFill>
                <a:latin typeface="Calibri" panose="020F0502020204030204" pitchFamily="34" charset="0"/>
                <a:cs typeface="Calibri" panose="020F0502020204030204" pitchFamily="34" charset="0"/>
              </a:rPr>
              <a:t>proyectos</a:t>
            </a:r>
            <a:r>
              <a:rPr lang="en-GB" sz="2400" dirty="0">
                <a:solidFill>
                  <a:schemeClr val="bg1"/>
                </a:solidFill>
                <a:latin typeface="Calibri" panose="020F0502020204030204" pitchFamily="34" charset="0"/>
                <a:cs typeface="Calibri" panose="020F0502020204030204" pitchFamily="34" charset="0"/>
              </a:rPr>
              <a:t> de </a:t>
            </a:r>
            <a:r>
              <a:rPr lang="en-GB" sz="2400" dirty="0" err="1">
                <a:solidFill>
                  <a:schemeClr val="bg1"/>
                </a:solidFill>
                <a:latin typeface="Calibri" panose="020F0502020204030204" pitchFamily="34" charset="0"/>
                <a:cs typeface="Calibri" panose="020F0502020204030204" pitchFamily="34" charset="0"/>
              </a:rPr>
              <a:t>innovación</a:t>
            </a:r>
            <a:r>
              <a:rPr lang="en-GB" sz="2400" dirty="0">
                <a:solidFill>
                  <a:schemeClr val="bg1"/>
                </a:solidFill>
                <a:latin typeface="Calibri" panose="020F0502020204030204" pitchFamily="34" charset="0"/>
                <a:cs typeface="Calibri" panose="020F0502020204030204" pitchFamily="34" charset="0"/>
              </a:rPr>
              <a:t> </a:t>
            </a:r>
            <a:r>
              <a:rPr lang="en-GB" sz="2400" dirty="0" err="1">
                <a:solidFill>
                  <a:schemeClr val="bg1"/>
                </a:solidFill>
                <a:latin typeface="Calibri" panose="020F0502020204030204" pitchFamily="34" charset="0"/>
                <a:cs typeface="Calibri" panose="020F0502020204030204" pitchFamily="34" charset="0"/>
              </a:rPr>
              <a:t>colaborativa</a:t>
            </a:r>
            <a:r>
              <a:rPr lang="en-GB" sz="2400" dirty="0">
                <a:solidFill>
                  <a:schemeClr val="bg1"/>
                </a:solidFill>
                <a:latin typeface="Calibri" panose="020F0502020204030204" pitchFamily="34" charset="0"/>
                <a:cs typeface="Calibri" panose="020F0502020204030204" pitchFamily="34" charset="0"/>
              </a:rPr>
              <a:t> entre </a:t>
            </a:r>
            <a:r>
              <a:rPr lang="en-GB" sz="2400" dirty="0" err="1">
                <a:solidFill>
                  <a:schemeClr val="bg1"/>
                </a:solidFill>
                <a:latin typeface="Calibri" panose="020F0502020204030204" pitchFamily="34" charset="0"/>
                <a:cs typeface="Calibri" panose="020F0502020204030204" pitchFamily="34" charset="0"/>
              </a:rPr>
              <a:t>pymes</a:t>
            </a:r>
            <a:r>
              <a:rPr lang="en-GB" sz="2400" dirty="0">
                <a:solidFill>
                  <a:schemeClr val="bg1"/>
                </a:solidFill>
                <a:latin typeface="Calibri" panose="020F0502020204030204" pitchFamily="34" charset="0"/>
                <a:cs typeface="Calibri" panose="020F0502020204030204" pitchFamily="34" charset="0"/>
              </a:rPr>
              <a:t>.</a:t>
            </a:r>
          </a:p>
          <a:p>
            <a:pPr marL="342900" marR="0" lvl="0" indent="-342900" algn="just" rtl="0">
              <a:lnSpc>
                <a:spcPct val="200000"/>
              </a:lnSpc>
              <a:spcBef>
                <a:spcPts val="0"/>
              </a:spcBef>
              <a:spcAft>
                <a:spcPts val="0"/>
              </a:spcAft>
              <a:buClr>
                <a:schemeClr val="lt1"/>
              </a:buClr>
              <a:buSzPts val="2000"/>
              <a:buFont typeface="Wingdings" panose="05000000000000000000" pitchFamily="2" charset="2"/>
              <a:buChar char="v"/>
            </a:pPr>
            <a:r>
              <a:rPr lang="en-GB" sz="2400" dirty="0" err="1">
                <a:solidFill>
                  <a:schemeClr val="bg1"/>
                </a:solidFill>
                <a:latin typeface="Calibri" panose="020F0502020204030204" pitchFamily="34" charset="0"/>
                <a:cs typeface="Calibri" panose="020F0502020204030204" pitchFamily="34" charset="0"/>
              </a:rPr>
              <a:t>Favorecer</a:t>
            </a:r>
            <a:r>
              <a:rPr lang="en-GB" sz="2400" dirty="0">
                <a:solidFill>
                  <a:schemeClr val="bg1"/>
                </a:solidFill>
                <a:latin typeface="Calibri" panose="020F0502020204030204" pitchFamily="34" charset="0"/>
                <a:cs typeface="Calibri" panose="020F0502020204030204" pitchFamily="34" charset="0"/>
              </a:rPr>
              <a:t> la </a:t>
            </a:r>
            <a:r>
              <a:rPr lang="en-GB" sz="2400" dirty="0" err="1">
                <a:solidFill>
                  <a:schemeClr val="bg1"/>
                </a:solidFill>
                <a:latin typeface="Calibri" panose="020F0502020204030204" pitchFamily="34" charset="0"/>
                <a:cs typeface="Calibri" panose="020F0502020204030204" pitchFamily="34" charset="0"/>
              </a:rPr>
              <a:t>transición</a:t>
            </a:r>
            <a:r>
              <a:rPr lang="en-GB" sz="2400" dirty="0">
                <a:solidFill>
                  <a:schemeClr val="bg1"/>
                </a:solidFill>
                <a:latin typeface="Calibri" panose="020F0502020204030204" pitchFamily="34" charset="0"/>
                <a:cs typeface="Calibri" panose="020F0502020204030204" pitchFamily="34" charset="0"/>
              </a:rPr>
              <a:t> digital y </a:t>
            </a:r>
            <a:r>
              <a:rPr lang="en-GB" sz="2400" dirty="0" err="1">
                <a:solidFill>
                  <a:schemeClr val="bg1"/>
                </a:solidFill>
                <a:latin typeface="Calibri" panose="020F0502020204030204" pitchFamily="34" charset="0"/>
                <a:cs typeface="Calibri" panose="020F0502020204030204" pitchFamily="34" charset="0"/>
              </a:rPr>
              <a:t>verde</a:t>
            </a:r>
            <a:r>
              <a:rPr lang="en-GB" sz="2400" dirty="0">
                <a:solidFill>
                  <a:schemeClr val="bg1"/>
                </a:solidFill>
                <a:latin typeface="Calibri" panose="020F0502020204030204" pitchFamily="34" charset="0"/>
                <a:cs typeface="Calibri" panose="020F0502020204030204" pitchFamily="34" charset="0"/>
              </a:rPr>
              <a:t> </a:t>
            </a:r>
            <a:r>
              <a:rPr lang="en-GB" sz="2400" dirty="0" err="1">
                <a:solidFill>
                  <a:schemeClr val="bg1"/>
                </a:solidFill>
                <a:latin typeface="Calibri" panose="020F0502020204030204" pitchFamily="34" charset="0"/>
                <a:cs typeface="Calibri" panose="020F0502020204030204" pitchFamily="34" charset="0"/>
              </a:rPr>
              <a:t>en</a:t>
            </a:r>
            <a:r>
              <a:rPr lang="en-GB" sz="2400" dirty="0">
                <a:solidFill>
                  <a:schemeClr val="bg1"/>
                </a:solidFill>
                <a:latin typeface="Calibri" panose="020F0502020204030204" pitchFamily="34" charset="0"/>
                <a:cs typeface="Calibri" panose="020F0502020204030204" pitchFamily="34" charset="0"/>
              </a:rPr>
              <a:t> Europa.</a:t>
            </a:r>
          </a:p>
          <a:p>
            <a:pPr marL="342900" marR="0" lvl="0" indent="-342900" algn="just" rtl="0">
              <a:lnSpc>
                <a:spcPct val="200000"/>
              </a:lnSpc>
              <a:spcBef>
                <a:spcPts val="0"/>
              </a:spcBef>
              <a:spcAft>
                <a:spcPts val="0"/>
              </a:spcAft>
              <a:buClr>
                <a:schemeClr val="lt1"/>
              </a:buClr>
              <a:buSzPts val="2000"/>
              <a:buFont typeface="Wingdings" panose="05000000000000000000" pitchFamily="2" charset="2"/>
              <a:buChar char="v"/>
            </a:pPr>
            <a:r>
              <a:rPr lang="en-GB" sz="2400" dirty="0" err="1">
                <a:solidFill>
                  <a:schemeClr val="bg1"/>
                </a:solidFill>
                <a:latin typeface="Calibri" panose="020F0502020204030204" pitchFamily="34" charset="0"/>
                <a:cs typeface="Calibri" panose="020F0502020204030204" pitchFamily="34" charset="0"/>
              </a:rPr>
              <a:t>Disminuir</a:t>
            </a:r>
            <a:r>
              <a:rPr lang="en-GB" sz="2400" dirty="0">
                <a:solidFill>
                  <a:schemeClr val="bg1"/>
                </a:solidFill>
                <a:latin typeface="Calibri" panose="020F0502020204030204" pitchFamily="34" charset="0"/>
                <a:cs typeface="Calibri" panose="020F0502020204030204" pitchFamily="34" charset="0"/>
              </a:rPr>
              <a:t> la </a:t>
            </a:r>
            <a:r>
              <a:rPr lang="en-GB" sz="2400" dirty="0" err="1">
                <a:solidFill>
                  <a:schemeClr val="bg1"/>
                </a:solidFill>
                <a:latin typeface="Calibri" panose="020F0502020204030204" pitchFamily="34" charset="0"/>
                <a:cs typeface="Calibri" panose="020F0502020204030204" pitchFamily="34" charset="0"/>
              </a:rPr>
              <a:t>dependencia</a:t>
            </a:r>
            <a:r>
              <a:rPr lang="en-GB" sz="2400" dirty="0">
                <a:solidFill>
                  <a:schemeClr val="bg1"/>
                </a:solidFill>
                <a:latin typeface="Calibri" panose="020F0502020204030204" pitchFamily="34" charset="0"/>
                <a:cs typeface="Calibri" panose="020F0502020204030204" pitchFamily="34" charset="0"/>
              </a:rPr>
              <a:t> de </a:t>
            </a:r>
            <a:r>
              <a:rPr lang="en-GB" sz="2400" dirty="0" err="1">
                <a:solidFill>
                  <a:schemeClr val="bg1"/>
                </a:solidFill>
                <a:latin typeface="Calibri" panose="020F0502020204030204" pitchFamily="34" charset="0"/>
                <a:cs typeface="Calibri" panose="020F0502020204030204" pitchFamily="34" charset="0"/>
              </a:rPr>
              <a:t>otros</a:t>
            </a:r>
            <a:r>
              <a:rPr lang="en-GB" sz="2400" dirty="0">
                <a:solidFill>
                  <a:schemeClr val="bg1"/>
                </a:solidFill>
                <a:latin typeface="Calibri" panose="020F0502020204030204" pitchFamily="34" charset="0"/>
                <a:cs typeface="Calibri" panose="020F0502020204030204" pitchFamily="34" charset="0"/>
              </a:rPr>
              <a:t> </a:t>
            </a:r>
            <a:r>
              <a:rPr lang="en-GB" sz="2400" dirty="0" err="1">
                <a:solidFill>
                  <a:schemeClr val="bg1"/>
                </a:solidFill>
                <a:latin typeface="Calibri" panose="020F0502020204030204" pitchFamily="34" charset="0"/>
                <a:cs typeface="Calibri" panose="020F0502020204030204" pitchFamily="34" charset="0"/>
              </a:rPr>
              <a:t>países</a:t>
            </a:r>
            <a:r>
              <a:rPr lang="en-GB" sz="2400" dirty="0">
                <a:solidFill>
                  <a:schemeClr val="bg1"/>
                </a:solidFill>
                <a:latin typeface="Calibri" panose="020F0502020204030204" pitchFamily="34" charset="0"/>
                <a:cs typeface="Calibri" panose="020F0502020204030204" pitchFamily="34" charset="0"/>
              </a:rPr>
              <a:t> </a:t>
            </a:r>
            <a:r>
              <a:rPr lang="en-GB" sz="2400" dirty="0" err="1">
                <a:solidFill>
                  <a:schemeClr val="bg1"/>
                </a:solidFill>
                <a:latin typeface="Calibri" panose="020F0502020204030204" pitchFamily="34" charset="0"/>
                <a:cs typeface="Calibri" panose="020F0502020204030204" pitchFamily="34" charset="0"/>
              </a:rPr>
              <a:t>fuera</a:t>
            </a:r>
            <a:r>
              <a:rPr lang="en-GB" sz="2400" dirty="0">
                <a:solidFill>
                  <a:schemeClr val="bg1"/>
                </a:solidFill>
                <a:latin typeface="Calibri" panose="020F0502020204030204" pitchFamily="34" charset="0"/>
                <a:cs typeface="Calibri" panose="020F0502020204030204" pitchFamily="34" charset="0"/>
              </a:rPr>
              <a:t> de la UE: </a:t>
            </a:r>
            <a:r>
              <a:rPr lang="en-GB" sz="2400" dirty="0" err="1">
                <a:solidFill>
                  <a:schemeClr val="bg1"/>
                </a:solidFill>
                <a:latin typeface="Calibri" panose="020F0502020204030204" pitchFamily="34" charset="0"/>
                <a:cs typeface="Calibri" panose="020F0502020204030204" pitchFamily="34" charset="0"/>
              </a:rPr>
              <a:t>resiliencia</a:t>
            </a:r>
            <a:r>
              <a:rPr lang="en-GB" sz="2400" dirty="0">
                <a:solidFill>
                  <a:schemeClr val="bg1"/>
                </a:solidFill>
                <a:latin typeface="Calibri" panose="020F0502020204030204" pitchFamily="34" charset="0"/>
                <a:cs typeface="Calibri" panose="020F0502020204030204" pitchFamily="34" charset="0"/>
              </a:rPr>
              <a:t>.</a:t>
            </a:r>
          </a:p>
          <a:p>
            <a:pPr marL="342900" marR="0" lvl="0" indent="-342900" algn="just" rtl="0">
              <a:lnSpc>
                <a:spcPct val="200000"/>
              </a:lnSpc>
              <a:spcBef>
                <a:spcPts val="0"/>
              </a:spcBef>
              <a:spcAft>
                <a:spcPts val="0"/>
              </a:spcAft>
              <a:buClr>
                <a:schemeClr val="lt1"/>
              </a:buClr>
              <a:buSzPts val="2000"/>
              <a:buFont typeface="Wingdings" panose="05000000000000000000" pitchFamily="2" charset="2"/>
              <a:buChar char="v"/>
            </a:pPr>
            <a:r>
              <a:rPr lang="en-GB" sz="2400" dirty="0" err="1">
                <a:solidFill>
                  <a:schemeClr val="bg1"/>
                </a:solidFill>
                <a:latin typeface="Calibri" panose="020F0502020204030204" pitchFamily="34" charset="0"/>
                <a:cs typeface="Calibri" panose="020F0502020204030204" pitchFamily="34" charset="0"/>
              </a:rPr>
              <a:t>Favorecer</a:t>
            </a:r>
            <a:r>
              <a:rPr lang="en-GB" sz="2400" dirty="0">
                <a:solidFill>
                  <a:schemeClr val="bg1"/>
                </a:solidFill>
                <a:latin typeface="Calibri" panose="020F0502020204030204" pitchFamily="34" charset="0"/>
                <a:cs typeface="Calibri" panose="020F0502020204030204" pitchFamily="34" charset="0"/>
              </a:rPr>
              <a:t> </a:t>
            </a:r>
            <a:r>
              <a:rPr lang="en-GB" sz="2400" dirty="0" err="1">
                <a:solidFill>
                  <a:schemeClr val="bg1"/>
                </a:solidFill>
                <a:latin typeface="Calibri" panose="020F0502020204030204" pitchFamily="34" charset="0"/>
                <a:cs typeface="Calibri" panose="020F0502020204030204" pitchFamily="34" charset="0"/>
              </a:rPr>
              <a:t>el</a:t>
            </a:r>
            <a:r>
              <a:rPr lang="en-GB" sz="2400" dirty="0">
                <a:solidFill>
                  <a:schemeClr val="bg1"/>
                </a:solidFill>
                <a:latin typeface="Calibri" panose="020F0502020204030204" pitchFamily="34" charset="0"/>
                <a:cs typeface="Calibri" panose="020F0502020204030204" pitchFamily="34" charset="0"/>
              </a:rPr>
              <a:t> </a:t>
            </a:r>
            <a:r>
              <a:rPr lang="en-GB" sz="2400" dirty="0" err="1">
                <a:solidFill>
                  <a:schemeClr val="bg1"/>
                </a:solidFill>
                <a:latin typeface="Calibri" panose="020F0502020204030204" pitchFamily="34" charset="0"/>
                <a:cs typeface="Calibri" panose="020F0502020204030204" pitchFamily="34" charset="0"/>
              </a:rPr>
              <a:t>desarrollo</a:t>
            </a:r>
            <a:r>
              <a:rPr lang="en-GB" sz="2400" dirty="0">
                <a:solidFill>
                  <a:schemeClr val="bg1"/>
                </a:solidFill>
                <a:latin typeface="Calibri" panose="020F0502020204030204" pitchFamily="34" charset="0"/>
                <a:cs typeface="Calibri" panose="020F0502020204030204" pitchFamily="34" charset="0"/>
              </a:rPr>
              <a:t> </a:t>
            </a:r>
            <a:r>
              <a:rPr lang="en-GB" sz="2400" dirty="0" err="1">
                <a:solidFill>
                  <a:schemeClr val="bg1"/>
                </a:solidFill>
                <a:latin typeface="Calibri" panose="020F0502020204030204" pitchFamily="34" charset="0"/>
                <a:cs typeface="Calibri" panose="020F0502020204030204" pitchFamily="34" charset="0"/>
              </a:rPr>
              <a:t>económico</a:t>
            </a:r>
            <a:r>
              <a:rPr lang="en-GB" sz="2400" dirty="0">
                <a:solidFill>
                  <a:schemeClr val="bg1"/>
                </a:solidFill>
                <a:latin typeface="Calibri" panose="020F0502020204030204" pitchFamily="34" charset="0"/>
                <a:cs typeface="Calibri" panose="020F0502020204030204" pitchFamily="34" charset="0"/>
              </a:rPr>
              <a:t> de las </a:t>
            </a:r>
            <a:r>
              <a:rPr lang="en-GB" sz="2400" dirty="0" err="1">
                <a:solidFill>
                  <a:schemeClr val="bg1"/>
                </a:solidFill>
                <a:latin typeface="Calibri" panose="020F0502020204030204" pitchFamily="34" charset="0"/>
                <a:cs typeface="Calibri" panose="020F0502020204030204" pitchFamily="34" charset="0"/>
              </a:rPr>
              <a:t>pymes</a:t>
            </a:r>
            <a:r>
              <a:rPr lang="en-GB" sz="2400" dirty="0">
                <a:solidFill>
                  <a:schemeClr val="bg1"/>
                </a:solidFill>
                <a:latin typeface="Calibri" panose="020F0502020204030204" pitchFamily="34" charset="0"/>
                <a:cs typeface="Calibri" panose="020F0502020204030204" pitchFamily="34" charset="0"/>
              </a:rPr>
              <a:t>.</a:t>
            </a:r>
          </a:p>
        </p:txBody>
      </p:sp>
      <p:sp>
        <p:nvSpPr>
          <p:cNvPr id="2" name="TextBox 3">
            <a:extLst>
              <a:ext uri="{FF2B5EF4-FFF2-40B4-BE49-F238E27FC236}">
                <a16:creationId xmlns:a16="http://schemas.microsoft.com/office/drawing/2014/main" id="{E5BF9BDA-A70D-3DE1-F2A6-B056B5B6DD81}"/>
              </a:ext>
            </a:extLst>
          </p:cNvPr>
          <p:cNvSpPr txBox="1"/>
          <p:nvPr/>
        </p:nvSpPr>
        <p:spPr>
          <a:xfrm>
            <a:off x="1173192" y="539690"/>
            <a:ext cx="6985161" cy="707886"/>
          </a:xfrm>
          <a:prstGeom prst="rect">
            <a:avLst/>
          </a:prstGeom>
          <a:noFill/>
        </p:spPr>
        <p:txBody>
          <a:bodyPr wrap="square" rtlCol="0">
            <a:spAutoFit/>
          </a:bodyPr>
          <a:lstStyle>
            <a:defPPr>
              <a:defRPr lang="es-ES"/>
            </a:defPPr>
            <a:lvl1pPr>
              <a:defRPr sz="4000" b="1">
                <a:solidFill>
                  <a:srgbClr val="304A7E"/>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dirty="0"/>
              <a:t>Innovation Grants</a:t>
            </a:r>
          </a:p>
        </p:txBody>
      </p:sp>
      <p:pic>
        <p:nvPicPr>
          <p:cNvPr id="3" name="Google Shape;462;p37">
            <a:extLst>
              <a:ext uri="{FF2B5EF4-FFF2-40B4-BE49-F238E27FC236}">
                <a16:creationId xmlns:a16="http://schemas.microsoft.com/office/drawing/2014/main" id="{7EFC8097-00DF-3447-DFAF-9FAD76A24899}"/>
              </a:ext>
            </a:extLst>
          </p:cNvPr>
          <p:cNvPicPr preferRelativeResize="0"/>
          <p:nvPr/>
        </p:nvPicPr>
        <p:blipFill rotWithShape="1">
          <a:blip r:embed="rId4">
            <a:alphaModFix/>
          </a:blip>
          <a:srcRect/>
          <a:stretch/>
        </p:blipFill>
        <p:spPr>
          <a:xfrm>
            <a:off x="10642862" y="322924"/>
            <a:ext cx="1035300" cy="1043963"/>
          </a:xfrm>
          <a:prstGeom prst="rect">
            <a:avLst/>
          </a:prstGeom>
          <a:noFill/>
          <a:ln>
            <a:noFill/>
          </a:ln>
        </p:spPr>
      </p:pic>
    </p:spTree>
    <p:extLst>
      <p:ext uri="{BB962C8B-B14F-4D97-AF65-F5344CB8AC3E}">
        <p14:creationId xmlns:p14="http://schemas.microsoft.com/office/powerpoint/2010/main" val="4096649432"/>
      </p:ext>
    </p:extLst>
  </p:cSld>
  <p:clrMapOvr>
    <a:masterClrMapping/>
  </p:clrMapOvr>
</p:sld>
</file>

<file path=ppt/theme/theme1.xml><?xml version="1.0" encoding="utf-8"?>
<a:theme xmlns:a="http://schemas.openxmlformats.org/drawingml/2006/main" name="Obvod">
  <a:themeElements>
    <a:clrScheme name="Obvod">
      <a:dk1>
        <a:srgbClr val="000000"/>
      </a:dk1>
      <a:lt1>
        <a:srgbClr val="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1473</TotalTime>
  <Words>628</Words>
  <Application>Microsoft Office PowerPoint</Application>
  <PresentationFormat>Panorámica</PresentationFormat>
  <Paragraphs>137</Paragraphs>
  <Slides>20</Slides>
  <Notes>7</Notes>
  <HiddenSlides>0</HiddenSlides>
  <MMClips>0</MMClips>
  <ScaleCrop>false</ScaleCrop>
  <HeadingPairs>
    <vt:vector size="6" baseType="variant">
      <vt:variant>
        <vt:lpstr>Fuentes usadas</vt:lpstr>
      </vt:variant>
      <vt:variant>
        <vt:i4>10</vt:i4>
      </vt:variant>
      <vt:variant>
        <vt:lpstr>Tema</vt:lpstr>
      </vt:variant>
      <vt:variant>
        <vt:i4>2</vt:i4>
      </vt:variant>
      <vt:variant>
        <vt:lpstr>Títulos de diapositiva</vt:lpstr>
      </vt:variant>
      <vt:variant>
        <vt:i4>20</vt:i4>
      </vt:variant>
    </vt:vector>
  </HeadingPairs>
  <TitlesOfParts>
    <vt:vector size="32" baseType="lpstr">
      <vt:lpstr>Arial</vt:lpstr>
      <vt:lpstr>BrowalliaUPC</vt:lpstr>
      <vt:lpstr>Calibri</vt:lpstr>
      <vt:lpstr>Calibri Light</vt:lpstr>
      <vt:lpstr>Mangal</vt:lpstr>
      <vt:lpstr>Montserrat</vt:lpstr>
      <vt:lpstr>Montserrat Light</vt:lpstr>
      <vt:lpstr>Times New Roman</vt:lpstr>
      <vt:lpstr>Twentieth Century</vt:lpstr>
      <vt:lpstr>Wingdings</vt:lpstr>
      <vt:lpstr>Obvod</vt:lpstr>
      <vt:lpstr>Tema de Office</vt:lpstr>
      <vt:lpstr>Presentación de PowerPoint</vt:lpstr>
      <vt:lpstr>Presentación de PowerPoint</vt:lpstr>
      <vt:lpstr>Presentación de PowerPoint</vt:lpstr>
      <vt:lpstr>Presentación de PowerPoint</vt:lpstr>
      <vt:lpstr>Presentación de PowerPoint</vt:lpstr>
      <vt:lpstr>BUILDING RESILIENCE AND ACCELERATING TRANSITION TO GREEN AND DIGITAL ECONOMY IN ENERGY INTENSIVE INDUSTRIES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RESILIENCE AND ACCELERATING TRANSITION TO GREEN AND DIGITAL ECONOMY IN ENERGY INTENSIVE INDUSTRIES</dc:title>
  <dc:creator>Azucena Jimenez</dc:creator>
  <cp:lastModifiedBy>Usuario</cp:lastModifiedBy>
  <cp:revision>5</cp:revision>
  <dcterms:modified xsi:type="dcterms:W3CDTF">2023-06-22T14:36:43Z</dcterms:modified>
</cp:coreProperties>
</file>